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m4a" ContentType="audio/unknown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60" r:id="rId5"/>
    <p:sldId id="261" r:id="rId6"/>
    <p:sldId id="269" r:id="rId7"/>
    <p:sldId id="263" r:id="rId8"/>
    <p:sldId id="264" r:id="rId9"/>
    <p:sldId id="268" r:id="rId10"/>
    <p:sldId id="267" r:id="rId11"/>
    <p:sldId id="271" r:id="rId12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65" autoAdjust="0"/>
    <p:restoredTop sz="94660"/>
  </p:normalViewPr>
  <p:slideViewPr>
    <p:cSldViewPr>
      <p:cViewPr varScale="1">
        <p:scale>
          <a:sx n="68" d="100"/>
          <a:sy n="68" d="100"/>
        </p:scale>
        <p:origin x="-60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36BB6-A299-471D-B863-1144700BFE60}" type="datetimeFigureOut">
              <a:rPr lang="it-IT" smtClean="0"/>
              <a:pPr/>
              <a:t>12/02/2016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18B87-EF17-434B-8AA1-8C743A49CD2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109528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36BB6-A299-471D-B863-1144700BFE60}" type="datetimeFigureOut">
              <a:rPr lang="it-IT" smtClean="0"/>
              <a:pPr/>
              <a:t>12/02/2016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18B87-EF17-434B-8AA1-8C743A49CD2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938290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36BB6-A299-471D-B863-1144700BFE60}" type="datetimeFigureOut">
              <a:rPr lang="it-IT" smtClean="0"/>
              <a:pPr/>
              <a:t>12/02/2016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18B87-EF17-434B-8AA1-8C743A49CD2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980524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36BB6-A299-471D-B863-1144700BFE60}" type="datetimeFigureOut">
              <a:rPr lang="it-IT" smtClean="0"/>
              <a:pPr/>
              <a:t>12/02/2016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18B87-EF17-434B-8AA1-8C743A49CD2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101142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36BB6-A299-471D-B863-1144700BFE60}" type="datetimeFigureOut">
              <a:rPr lang="it-IT" smtClean="0"/>
              <a:pPr/>
              <a:t>12/02/2016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18B87-EF17-434B-8AA1-8C743A49CD2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747262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36BB6-A299-471D-B863-1144700BFE60}" type="datetimeFigureOut">
              <a:rPr lang="it-IT" smtClean="0"/>
              <a:pPr/>
              <a:t>12/02/2016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18B87-EF17-434B-8AA1-8C743A49CD2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134435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36BB6-A299-471D-B863-1144700BFE60}" type="datetimeFigureOut">
              <a:rPr lang="it-IT" smtClean="0"/>
              <a:pPr/>
              <a:t>12/02/2016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18B87-EF17-434B-8AA1-8C743A49CD2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827975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36BB6-A299-471D-B863-1144700BFE60}" type="datetimeFigureOut">
              <a:rPr lang="it-IT" smtClean="0"/>
              <a:pPr/>
              <a:t>12/02/2016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18B87-EF17-434B-8AA1-8C743A49CD2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028237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36BB6-A299-471D-B863-1144700BFE60}" type="datetimeFigureOut">
              <a:rPr lang="it-IT" smtClean="0"/>
              <a:pPr/>
              <a:t>12/02/2016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18B87-EF17-434B-8AA1-8C743A49CD2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24007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36BB6-A299-471D-B863-1144700BFE60}" type="datetimeFigureOut">
              <a:rPr lang="it-IT" smtClean="0"/>
              <a:pPr/>
              <a:t>12/02/2016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18B87-EF17-434B-8AA1-8C743A49CD2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935209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36BB6-A299-471D-B863-1144700BFE60}" type="datetimeFigureOut">
              <a:rPr lang="it-IT" smtClean="0"/>
              <a:pPr/>
              <a:t>12/02/2016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18B87-EF17-434B-8AA1-8C743A49CD2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781540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336BB6-A299-471D-B863-1144700BFE60}" type="datetimeFigureOut">
              <a:rPr lang="it-IT" smtClean="0"/>
              <a:pPr/>
              <a:t>12/02/2016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318B87-EF17-434B-8AA1-8C743A49CD2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02515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4.pn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4.pn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4.pn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9684568" y="582447"/>
            <a:ext cx="7772400" cy="1470025"/>
          </a:xfrm>
        </p:spPr>
        <p:txBody>
          <a:bodyPr/>
          <a:lstStyle/>
          <a:p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450454" y="260648"/>
            <a:ext cx="8100392" cy="606614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rPr>
              <a:t>NOISE POLLUTION: ITALIAN LEGISLATION</a:t>
            </a:r>
          </a:p>
          <a:p>
            <a:endParaRPr lang="en-US" dirty="0" smtClean="0">
              <a:solidFill>
                <a:schemeClr val="tx1">
                  <a:lumMod val="95000"/>
                  <a:lumOff val="5000"/>
                </a:schemeClr>
              </a:solidFill>
              <a:latin typeface="Arial Narrow" panose="020B0606020202030204" pitchFamily="34" charset="0"/>
            </a:endParaRPr>
          </a:p>
          <a:p>
            <a:endParaRPr lang="en-US" dirty="0" smtClean="0">
              <a:solidFill>
                <a:schemeClr val="tx1">
                  <a:lumMod val="95000"/>
                  <a:lumOff val="5000"/>
                </a:schemeClr>
              </a:solidFill>
              <a:latin typeface="Arial Narrow" panose="020B0606020202030204" pitchFamily="34" charset="0"/>
            </a:endParaRPr>
          </a:p>
          <a:p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rPr>
              <a:t>•	Article n. 844 of the Italian Civil Code: relating to the normal level of tolerance to noise.</a:t>
            </a:r>
          </a:p>
          <a:p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rPr>
              <a:t>•	Framework Law n. 447 of 26 October 1995: dealing with noise pollution.</a:t>
            </a:r>
          </a:p>
          <a:p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rPr>
              <a:t>•	Decree of the President of the Cabinet of Ministers of 14 November 1997: setting the limits of noise level from sound sources.</a:t>
            </a:r>
          </a:p>
          <a:p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rPr>
              <a:t>•	Ministerial Decree of 16 March 1998: on perceiving and measuring environmental noise levels.</a:t>
            </a:r>
          </a:p>
          <a:p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rPr>
              <a:t>•	Legislative Decree n. 194 of 19 August 2005: implementing the Directive 2002/49/EC on the assessment and management of environmental noise</a:t>
            </a:r>
          </a:p>
          <a:p>
            <a:endParaRPr lang="it-IT" dirty="0"/>
          </a:p>
        </p:txBody>
      </p:sp>
      <p:sp>
        <p:nvSpPr>
          <p:cNvPr id="4" name="Sound"/>
          <p:cNvSpPr>
            <a:spLocks noEditPoints="1" noChangeArrowheads="1"/>
          </p:cNvSpPr>
          <p:nvPr/>
        </p:nvSpPr>
        <p:spPr bwMode="auto">
          <a:xfrm rot="1862830">
            <a:off x="8199446" y="180709"/>
            <a:ext cx="760859" cy="595461"/>
          </a:xfrm>
          <a:custGeom>
            <a:avLst/>
            <a:gdLst>
              <a:gd name="T0" fmla="*/ 11164 w 21600"/>
              <a:gd name="T1" fmla="*/ 21159 h 21600"/>
              <a:gd name="T2" fmla="*/ 11164 w 21600"/>
              <a:gd name="T3" fmla="*/ 0 h 21600"/>
              <a:gd name="T4" fmla="*/ 0 w 21600"/>
              <a:gd name="T5" fmla="*/ 10800 h 21600"/>
              <a:gd name="T6" fmla="*/ 21600 w 21600"/>
              <a:gd name="T7" fmla="*/ 10800 h 21600"/>
              <a:gd name="T8" fmla="*/ 761 w 21600"/>
              <a:gd name="T9" fmla="*/ 22454 h 21600"/>
              <a:gd name="T10" fmla="*/ 21069 w 21600"/>
              <a:gd name="T11" fmla="*/ 28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7273"/>
                </a:moveTo>
                <a:lnTo>
                  <a:pt x="5824" y="7273"/>
                </a:lnTo>
                <a:lnTo>
                  <a:pt x="11164" y="0"/>
                </a:lnTo>
                <a:lnTo>
                  <a:pt x="11164" y="21159"/>
                </a:lnTo>
                <a:lnTo>
                  <a:pt x="5824" y="13885"/>
                </a:lnTo>
                <a:lnTo>
                  <a:pt x="0" y="13885"/>
                </a:lnTo>
                <a:lnTo>
                  <a:pt x="0" y="7273"/>
                </a:lnTo>
                <a:close/>
              </a:path>
              <a:path w="21600" h="21600">
                <a:moveTo>
                  <a:pt x="13024" y="7273"/>
                </a:moveTo>
                <a:lnTo>
                  <a:pt x="13591" y="6722"/>
                </a:lnTo>
                <a:lnTo>
                  <a:pt x="13833" y="7548"/>
                </a:lnTo>
                <a:lnTo>
                  <a:pt x="14076" y="8485"/>
                </a:lnTo>
                <a:lnTo>
                  <a:pt x="14157" y="9367"/>
                </a:lnTo>
                <a:lnTo>
                  <a:pt x="14197" y="10524"/>
                </a:lnTo>
                <a:lnTo>
                  <a:pt x="14197" y="11406"/>
                </a:lnTo>
                <a:lnTo>
                  <a:pt x="14116" y="12012"/>
                </a:lnTo>
                <a:lnTo>
                  <a:pt x="13995" y="12728"/>
                </a:lnTo>
                <a:lnTo>
                  <a:pt x="13833" y="13444"/>
                </a:lnTo>
                <a:lnTo>
                  <a:pt x="13712" y="14106"/>
                </a:lnTo>
                <a:lnTo>
                  <a:pt x="13591" y="14546"/>
                </a:lnTo>
                <a:lnTo>
                  <a:pt x="13065" y="13885"/>
                </a:lnTo>
                <a:lnTo>
                  <a:pt x="13307" y="12893"/>
                </a:lnTo>
                <a:lnTo>
                  <a:pt x="13469" y="11791"/>
                </a:lnTo>
                <a:lnTo>
                  <a:pt x="13550" y="10910"/>
                </a:lnTo>
                <a:lnTo>
                  <a:pt x="13591" y="10138"/>
                </a:lnTo>
                <a:lnTo>
                  <a:pt x="13469" y="9367"/>
                </a:lnTo>
                <a:lnTo>
                  <a:pt x="13388" y="8595"/>
                </a:lnTo>
                <a:lnTo>
                  <a:pt x="13267" y="7934"/>
                </a:lnTo>
                <a:lnTo>
                  <a:pt x="13024" y="7273"/>
                </a:lnTo>
                <a:close/>
              </a:path>
              <a:path w="21600" h="21600">
                <a:moveTo>
                  <a:pt x="16382" y="3967"/>
                </a:moveTo>
                <a:lnTo>
                  <a:pt x="16786" y="5179"/>
                </a:lnTo>
                <a:lnTo>
                  <a:pt x="17150" y="6612"/>
                </a:lnTo>
                <a:lnTo>
                  <a:pt x="17474" y="8651"/>
                </a:lnTo>
                <a:lnTo>
                  <a:pt x="17595" y="9753"/>
                </a:lnTo>
                <a:lnTo>
                  <a:pt x="17635" y="12012"/>
                </a:lnTo>
                <a:lnTo>
                  <a:pt x="17393" y="13665"/>
                </a:lnTo>
                <a:lnTo>
                  <a:pt x="17150" y="15208"/>
                </a:lnTo>
                <a:lnTo>
                  <a:pt x="16786" y="16310"/>
                </a:lnTo>
                <a:lnTo>
                  <a:pt x="16341" y="17687"/>
                </a:lnTo>
                <a:lnTo>
                  <a:pt x="15815" y="17081"/>
                </a:lnTo>
                <a:lnTo>
                  <a:pt x="16503" y="14602"/>
                </a:lnTo>
                <a:lnTo>
                  <a:pt x="16786" y="13169"/>
                </a:lnTo>
                <a:lnTo>
                  <a:pt x="16867" y="12012"/>
                </a:lnTo>
                <a:lnTo>
                  <a:pt x="16867" y="9642"/>
                </a:lnTo>
                <a:lnTo>
                  <a:pt x="16705" y="7989"/>
                </a:lnTo>
                <a:lnTo>
                  <a:pt x="16422" y="6612"/>
                </a:lnTo>
                <a:lnTo>
                  <a:pt x="16220" y="5675"/>
                </a:lnTo>
                <a:lnTo>
                  <a:pt x="15856" y="4518"/>
                </a:lnTo>
                <a:lnTo>
                  <a:pt x="16382" y="3967"/>
                </a:lnTo>
                <a:close/>
              </a:path>
              <a:path w="21600" h="21600">
                <a:moveTo>
                  <a:pt x="18889" y="1377"/>
                </a:moveTo>
                <a:lnTo>
                  <a:pt x="19415" y="826"/>
                </a:lnTo>
                <a:lnTo>
                  <a:pt x="20194" y="2576"/>
                </a:lnTo>
                <a:lnTo>
                  <a:pt x="20831" y="4683"/>
                </a:lnTo>
                <a:lnTo>
                  <a:pt x="21357" y="7204"/>
                </a:lnTo>
                <a:lnTo>
                  <a:pt x="21650" y="9450"/>
                </a:lnTo>
                <a:lnTo>
                  <a:pt x="21600" y="12301"/>
                </a:lnTo>
                <a:lnTo>
                  <a:pt x="21215" y="15938"/>
                </a:lnTo>
                <a:lnTo>
                  <a:pt x="20629" y="18348"/>
                </a:lnTo>
                <a:lnTo>
                  <a:pt x="19415" y="21655"/>
                </a:lnTo>
                <a:lnTo>
                  <a:pt x="18889" y="21159"/>
                </a:lnTo>
                <a:lnTo>
                  <a:pt x="19901" y="18404"/>
                </a:lnTo>
                <a:lnTo>
                  <a:pt x="20467" y="15593"/>
                </a:lnTo>
                <a:lnTo>
                  <a:pt x="20791" y="12342"/>
                </a:lnTo>
                <a:lnTo>
                  <a:pt x="20871" y="9532"/>
                </a:lnTo>
                <a:lnTo>
                  <a:pt x="20629" y="7411"/>
                </a:lnTo>
                <a:lnTo>
                  <a:pt x="20062" y="4628"/>
                </a:lnTo>
                <a:lnTo>
                  <a:pt x="19415" y="2810"/>
                </a:lnTo>
                <a:lnTo>
                  <a:pt x="18889" y="1377"/>
                </a:lnTo>
                <a:close/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1031" name="Picture 7" descr="C:\Users\Stella\AppData\Local\Microsoft\Windows\Temporary Internet Files\Content.IE5\KSJ4N2G4\Costituzione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990174" cy="990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4978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" name="Segnaposto contenuto 5" descr="12636952_457983971066243_1820901547_o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1554691" y="548680"/>
            <a:ext cx="6827991" cy="5577483"/>
          </a:xfrm>
        </p:spPr>
      </p:pic>
      <p:pic>
        <p:nvPicPr>
          <p:cNvPr id="3" name="Corridoio (1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267744" y="62068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394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15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755576" y="116633"/>
            <a:ext cx="7772400" cy="504056"/>
          </a:xfrm>
        </p:spPr>
        <p:txBody>
          <a:bodyPr>
            <a:normAutofit fontScale="90000"/>
          </a:bodyPr>
          <a:lstStyle/>
          <a:p>
            <a:endParaRPr lang="it-IT" sz="8000" dirty="0">
              <a:latin typeface="Kunstler Script" panose="030304020206070D0D06" pitchFamily="66" charset="0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0" y="1124744"/>
            <a:ext cx="4816624" cy="2472680"/>
          </a:xfrm>
        </p:spPr>
        <p:txBody>
          <a:bodyPr>
            <a:noAutofit/>
          </a:bodyPr>
          <a:lstStyle/>
          <a:p>
            <a:pPr algn="l"/>
            <a:r>
              <a:rPr lang="it-IT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unstler Script" pitchFamily="66" charset="0"/>
                <a:cs typeface="Arial" panose="020B0604020202020204" pitchFamily="34" charset="0"/>
              </a:rPr>
              <a:t>Student</a:t>
            </a:r>
            <a:r>
              <a:rPr lang="it-IT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unstler Script" pitchFamily="66" charset="0"/>
                <a:cs typeface="Arial" panose="020B0604020202020204" pitchFamily="34" charset="0"/>
              </a:rPr>
              <a:t>s</a:t>
            </a:r>
            <a:r>
              <a:rPr lang="it-IT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unstler Script" pitchFamily="66" charset="0"/>
                <a:cs typeface="Arial" panose="020B0604020202020204" pitchFamily="34" charset="0"/>
              </a:rPr>
              <a:t>:</a:t>
            </a:r>
          </a:p>
          <a:p>
            <a:pPr algn="l"/>
            <a:r>
              <a:rPr lang="it-IT" sz="4000" dirty="0">
                <a:solidFill>
                  <a:schemeClr val="tx1"/>
                </a:solidFill>
                <a:latin typeface="Kunstler Script" pitchFamily="66" charset="0"/>
              </a:rPr>
              <a:t>Maria </a:t>
            </a:r>
            <a:r>
              <a:rPr lang="it-IT" sz="4000" dirty="0" smtClean="0">
                <a:solidFill>
                  <a:schemeClr val="tx1"/>
                </a:solidFill>
                <a:latin typeface="Kunstler Script" pitchFamily="66" charset="0"/>
              </a:rPr>
              <a:t>Pia</a:t>
            </a:r>
            <a:r>
              <a:rPr lang="it-IT" sz="4000" dirty="0">
                <a:solidFill>
                  <a:schemeClr val="tx1"/>
                </a:solidFill>
                <a:latin typeface="Kunstler Script" pitchFamily="66" charset="0"/>
              </a:rPr>
              <a:t> Maiello</a:t>
            </a:r>
          </a:p>
          <a:p>
            <a:pPr algn="l"/>
            <a:r>
              <a:rPr lang="it-IT" sz="4000" dirty="0" smtClean="0">
                <a:solidFill>
                  <a:schemeClr val="tx1"/>
                </a:solidFill>
                <a:latin typeface="Kunstler Script" pitchFamily="66" charset="0"/>
              </a:rPr>
              <a:t>Stella Grazia </a:t>
            </a:r>
            <a:r>
              <a:rPr lang="it-IT" sz="4000" dirty="0" err="1" smtClean="0">
                <a:solidFill>
                  <a:schemeClr val="tx1"/>
                </a:solidFill>
                <a:latin typeface="Kunstler Script" pitchFamily="66" charset="0"/>
              </a:rPr>
              <a:t>Mazzuoccolo</a:t>
            </a:r>
            <a:endParaRPr lang="it-IT" sz="4000" dirty="0" smtClean="0">
              <a:solidFill>
                <a:schemeClr val="tx1"/>
              </a:solidFill>
              <a:latin typeface="Kunstler Script" pitchFamily="66" charset="0"/>
            </a:endParaRPr>
          </a:p>
          <a:p>
            <a:pPr algn="l"/>
            <a:endParaRPr lang="it-IT" sz="4000" b="1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251520" y="3933056"/>
            <a:ext cx="119533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unstler Script" pitchFamily="66" charset="0"/>
              </a:rPr>
              <a:t>T</a:t>
            </a:r>
            <a:r>
              <a:rPr lang="it-IT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unstler Script" pitchFamily="66" charset="0"/>
              </a:rPr>
              <a:t>eacher</a:t>
            </a:r>
            <a:r>
              <a:rPr lang="it-IT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unstler Script" pitchFamily="66" charset="0"/>
              </a:rPr>
              <a:t>s </a:t>
            </a:r>
            <a:r>
              <a:rPr lang="it-IT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unstler Script" pitchFamily="66" charset="0"/>
              </a:rPr>
              <a:t>:</a:t>
            </a:r>
          </a:p>
          <a:p>
            <a:r>
              <a:rPr lang="it-IT" sz="3600" dirty="0" smtClean="0">
                <a:latin typeface="Kunstler Script" pitchFamily="66" charset="0"/>
              </a:rPr>
              <a:t>Anna Rit</a:t>
            </a:r>
            <a:r>
              <a:rPr lang="it-IT" sz="3600" dirty="0" smtClean="0">
                <a:latin typeface="Kunstler Script" pitchFamily="66" charset="0"/>
              </a:rPr>
              <a:t>a Margio </a:t>
            </a:r>
          </a:p>
          <a:p>
            <a:r>
              <a:rPr lang="it-IT" sz="3600" dirty="0" smtClean="0">
                <a:latin typeface="Kunstler Script" pitchFamily="66" charset="0"/>
              </a:rPr>
              <a:t>Pasquale </a:t>
            </a:r>
            <a:r>
              <a:rPr lang="it-IT" sz="3600" dirty="0" err="1" smtClean="0">
                <a:latin typeface="Kunstler Script" pitchFamily="66" charset="0"/>
              </a:rPr>
              <a:t>Palluotto</a:t>
            </a:r>
            <a:endParaRPr lang="it-IT" sz="3600" dirty="0">
              <a:latin typeface="Kunstler Script" pitchFamily="66" charset="0"/>
            </a:endParaRPr>
          </a:p>
        </p:txBody>
      </p:sp>
      <p:pic>
        <p:nvPicPr>
          <p:cNvPr id="1030" name="Picture 6" descr="C:\Users\Stella\AppData\Local\Microsoft\Windows\Temporary Internet Files\Content.IE5\KSJ4N2G4\Italia_Bandiera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5301208"/>
            <a:ext cx="1112221" cy="132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9831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1839" y="1196752"/>
            <a:ext cx="1056692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600" dirty="0" smtClean="0">
                <a:latin typeface="Arial Narrow" panose="020B0606020202030204" pitchFamily="34" charset="0"/>
              </a:rPr>
              <a:t>-Phones</a:t>
            </a:r>
          </a:p>
          <a:p>
            <a:r>
              <a:rPr lang="pt-BR" sz="3600" dirty="0" smtClean="0">
                <a:latin typeface="Arial Narrow" panose="020B0606020202030204" pitchFamily="34" charset="0"/>
              </a:rPr>
              <a:t>S1  Iphone 5S</a:t>
            </a:r>
          </a:p>
          <a:p>
            <a:r>
              <a:rPr lang="pt-BR" sz="3600" dirty="0" smtClean="0">
                <a:latin typeface="Arial Narrow" panose="020B0606020202030204" pitchFamily="34" charset="0"/>
              </a:rPr>
              <a:t>S2  Microsoft Lumia 540</a:t>
            </a:r>
            <a:br>
              <a:rPr lang="pt-BR" sz="3600" dirty="0" smtClean="0">
                <a:latin typeface="Arial Narrow" panose="020B0606020202030204" pitchFamily="34" charset="0"/>
              </a:rPr>
            </a:br>
            <a:endParaRPr lang="pt-BR" sz="3600" dirty="0" smtClean="0">
              <a:latin typeface="Arial Narrow" panose="020B0606020202030204" pitchFamily="34" charset="0"/>
            </a:endParaRPr>
          </a:p>
          <a:p>
            <a:r>
              <a:rPr lang="pt-BR" sz="3600" dirty="0" smtClean="0">
                <a:latin typeface="Arial Narrow" panose="020B0606020202030204" pitchFamily="34" charset="0"/>
              </a:rPr>
              <a:t>-Apps</a:t>
            </a:r>
          </a:p>
          <a:p>
            <a:r>
              <a:rPr lang="pt-BR" sz="3600" dirty="0" smtClean="0">
                <a:latin typeface="Arial Narrow" panose="020B0606020202030204" pitchFamily="34" charset="0"/>
              </a:rPr>
              <a:t>Decibel meter , ver. 3.00</a:t>
            </a:r>
            <a:endParaRPr lang="pt-BR" sz="3600" dirty="0">
              <a:latin typeface="Arial Narrow" panose="020B0606020202030204" pitchFamily="34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21839" y="177370"/>
            <a:ext cx="81369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dirty="0" err="1" smtClean="0"/>
              <a:t>Smarthphones</a:t>
            </a:r>
            <a:r>
              <a:rPr lang="it-IT" sz="4000" dirty="0" smtClean="0"/>
              <a:t> and </a:t>
            </a:r>
            <a:r>
              <a:rPr lang="it-IT" sz="4000" dirty="0" err="1" smtClean="0"/>
              <a:t>apps</a:t>
            </a:r>
            <a:r>
              <a:rPr lang="it-IT" sz="4000" dirty="0" smtClean="0"/>
              <a:t> </a:t>
            </a:r>
            <a:r>
              <a:rPr lang="it-IT" sz="4000" dirty="0" err="1" smtClean="0"/>
              <a:t>used</a:t>
            </a:r>
            <a:r>
              <a:rPr lang="it-IT" sz="4000" dirty="0" smtClean="0"/>
              <a:t>:</a:t>
            </a:r>
            <a:endParaRPr lang="it-IT" sz="4000" dirty="0"/>
          </a:p>
        </p:txBody>
      </p:sp>
    </p:spTree>
    <p:extLst>
      <p:ext uri="{BB962C8B-B14F-4D97-AF65-F5344CB8AC3E}">
        <p14:creationId xmlns:p14="http://schemas.microsoft.com/office/powerpoint/2010/main" val="2510512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-8533456" y="620688"/>
            <a:ext cx="8229600" cy="1143000"/>
          </a:xfrm>
        </p:spPr>
        <p:txBody>
          <a:bodyPr/>
          <a:lstStyle/>
          <a:p>
            <a:endParaRPr lang="it-IT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48680"/>
            <a:ext cx="8198542" cy="57935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2702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-8749480" y="404664"/>
            <a:ext cx="8229600" cy="1143000"/>
          </a:xfrm>
        </p:spPr>
        <p:txBody>
          <a:bodyPr/>
          <a:lstStyle/>
          <a:p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620688"/>
            <a:ext cx="6833733" cy="5125300"/>
          </a:xfrm>
        </p:spPr>
      </p:pic>
      <p:pic>
        <p:nvPicPr>
          <p:cNvPr id="3" name="Pallavol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411760" y="67136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22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18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945" y="-243408"/>
            <a:ext cx="9180945" cy="6885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3346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 flipV="1">
            <a:off x="683568" y="188640"/>
            <a:ext cx="8229600" cy="216024"/>
          </a:xfrm>
        </p:spPr>
        <p:txBody>
          <a:bodyPr>
            <a:normAutofit fontScale="90000"/>
          </a:bodyPr>
          <a:lstStyle/>
          <a:p>
            <a:endParaRPr lang="it-IT" dirty="0"/>
          </a:p>
        </p:txBody>
      </p:sp>
      <p:pic>
        <p:nvPicPr>
          <p:cNvPr id="4" name="Segnaposto contenuto 3" descr="sala prof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1554691" y="1340768"/>
            <a:ext cx="6034617" cy="4785395"/>
          </a:xfrm>
        </p:spPr>
      </p:pic>
      <p:pic>
        <p:nvPicPr>
          <p:cNvPr id="3" name="Sala Prof (1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123728" y="1556792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14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024" y="116632"/>
            <a:ext cx="8784976" cy="6588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1748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endParaRPr lang="it-IT" dirty="0"/>
          </a:p>
        </p:txBody>
      </p:sp>
      <p:pic>
        <p:nvPicPr>
          <p:cNvPr id="4" name="Segnaposto contenuto 3" descr="presidenza (1)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1259632" y="1556792"/>
            <a:ext cx="6178633" cy="4633975"/>
          </a:xfrm>
        </p:spPr>
      </p:pic>
      <p:pic>
        <p:nvPicPr>
          <p:cNvPr id="3" name="Preside (1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979712" y="155679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088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91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 dirty="0"/>
          </a:p>
        </p:txBody>
      </p:sp>
      <p:graphicFrame>
        <p:nvGraphicFramePr>
          <p:cNvPr id="4" name="Oggetto 3"/>
          <p:cNvGraphicFramePr>
            <a:graphicFrameLocks noChangeAspect="1"/>
          </p:cNvGraphicFramePr>
          <p:nvPr/>
        </p:nvGraphicFramePr>
        <p:xfrm>
          <a:off x="561975" y="595313"/>
          <a:ext cx="8020050" cy="566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4" name="Acrobat Document" r:id="rId3" imgW="10695600" imgH="7558200" progId="AcroExch.Document.7">
                  <p:embed/>
                </p:oleObj>
              </mc:Choice>
              <mc:Fallback>
                <p:oleObj name="Acrobat Document" r:id="rId3" imgW="10695600" imgH="7558200" progId="AcroExch.Document.7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1975" y="595313"/>
                        <a:ext cx="8020050" cy="5667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35</Words>
  <Application>Microsoft Office PowerPoint</Application>
  <PresentationFormat>Presentazione su schermo (4:3)</PresentationFormat>
  <Paragraphs>20</Paragraphs>
  <Slides>11</Slides>
  <Notes>0</Notes>
  <HiddenSlides>0</HiddenSlides>
  <MMClips>4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13" baseType="lpstr">
      <vt:lpstr>Tema di Office</vt:lpstr>
      <vt:lpstr>Acrobat Document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Stella</dc:creator>
  <cp:lastModifiedBy>Base_PC</cp:lastModifiedBy>
  <cp:revision>17</cp:revision>
  <dcterms:created xsi:type="dcterms:W3CDTF">2016-01-20T15:22:45Z</dcterms:created>
  <dcterms:modified xsi:type="dcterms:W3CDTF">2016-02-12T06:45:17Z</dcterms:modified>
</cp:coreProperties>
</file>