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18" d="100"/>
          <a:sy n="118" d="100"/>
        </p:scale>
        <p:origin x="1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D6E034-B6B5-4026-A1D6-9AC8BE27307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5217CD2C-8504-4AA7-A9C4-F2F51EAABC0A}">
      <dgm:prSet phldrT="[Testo]"/>
      <dgm:spPr/>
      <dgm:t>
        <a:bodyPr/>
        <a:lstStyle/>
        <a:p>
          <a:r>
            <a:rPr lang="it-IT" dirty="0" smtClean="0"/>
            <a:t>MATERIA</a:t>
          </a:r>
          <a:endParaRPr lang="it-IT" dirty="0"/>
        </a:p>
      </dgm:t>
    </dgm:pt>
    <dgm:pt modelId="{44999CBD-BBAD-4141-B8A0-F93D65F3CA18}" type="parTrans" cxnId="{A7410D31-549E-4BAA-95BC-B4272BDB2DC1}">
      <dgm:prSet/>
      <dgm:spPr/>
      <dgm:t>
        <a:bodyPr/>
        <a:lstStyle/>
        <a:p>
          <a:endParaRPr lang="it-IT"/>
        </a:p>
      </dgm:t>
    </dgm:pt>
    <dgm:pt modelId="{EB412C31-DF1B-4407-8453-E5CF479E57A9}" type="sibTrans" cxnId="{A7410D31-549E-4BAA-95BC-B4272BDB2DC1}">
      <dgm:prSet/>
      <dgm:spPr/>
      <dgm:t>
        <a:bodyPr/>
        <a:lstStyle/>
        <a:p>
          <a:endParaRPr lang="it-IT"/>
        </a:p>
      </dgm:t>
    </dgm:pt>
    <dgm:pt modelId="{D5889472-289B-4FFD-A29F-60DC968EC154}">
      <dgm:prSet phldrT="[Testo]"/>
      <dgm:spPr/>
      <dgm:t>
        <a:bodyPr/>
        <a:lstStyle/>
        <a:p>
          <a:r>
            <a:rPr lang="it-IT" dirty="0" smtClean="0"/>
            <a:t>miscugli</a:t>
          </a:r>
          <a:endParaRPr lang="it-IT" dirty="0"/>
        </a:p>
      </dgm:t>
    </dgm:pt>
    <dgm:pt modelId="{E35060A0-4FF4-443B-8B24-73A543499F58}" type="parTrans" cxnId="{1B5EC404-3942-4612-90C1-B47E913CBE79}">
      <dgm:prSet/>
      <dgm:spPr/>
      <dgm:t>
        <a:bodyPr/>
        <a:lstStyle/>
        <a:p>
          <a:endParaRPr lang="it-IT"/>
        </a:p>
      </dgm:t>
    </dgm:pt>
    <dgm:pt modelId="{91EC4372-823A-4856-BE07-19669DD27042}" type="sibTrans" cxnId="{1B5EC404-3942-4612-90C1-B47E913CBE79}">
      <dgm:prSet/>
      <dgm:spPr/>
      <dgm:t>
        <a:bodyPr/>
        <a:lstStyle/>
        <a:p>
          <a:endParaRPr lang="it-IT"/>
        </a:p>
      </dgm:t>
    </dgm:pt>
    <dgm:pt modelId="{7D6E9C23-695D-4813-947A-61069EC4CF82}">
      <dgm:prSet phldrT="[Testo]"/>
      <dgm:spPr/>
      <dgm:t>
        <a:bodyPr/>
        <a:lstStyle/>
        <a:p>
          <a:r>
            <a:rPr lang="it-IT" dirty="0" smtClean="0"/>
            <a:t>omogenei</a:t>
          </a:r>
          <a:endParaRPr lang="it-IT" dirty="0"/>
        </a:p>
      </dgm:t>
    </dgm:pt>
    <dgm:pt modelId="{6DC36609-3F93-4C24-AF12-EBF799F0D48A}" type="parTrans" cxnId="{CEC9FDD4-63C5-4194-9D11-69E3A038E603}">
      <dgm:prSet/>
      <dgm:spPr/>
      <dgm:t>
        <a:bodyPr/>
        <a:lstStyle/>
        <a:p>
          <a:endParaRPr lang="it-IT"/>
        </a:p>
      </dgm:t>
    </dgm:pt>
    <dgm:pt modelId="{2BAE8872-4984-4724-A7B8-2C3E298364CA}" type="sibTrans" cxnId="{CEC9FDD4-63C5-4194-9D11-69E3A038E603}">
      <dgm:prSet/>
      <dgm:spPr/>
      <dgm:t>
        <a:bodyPr/>
        <a:lstStyle/>
        <a:p>
          <a:endParaRPr lang="it-IT"/>
        </a:p>
      </dgm:t>
    </dgm:pt>
    <dgm:pt modelId="{32F20FBA-AA79-4E68-9BC5-5AD389516AAE}">
      <dgm:prSet phldrT="[Testo]"/>
      <dgm:spPr/>
      <dgm:t>
        <a:bodyPr/>
        <a:lstStyle/>
        <a:p>
          <a:r>
            <a:rPr lang="it-IT" dirty="0" smtClean="0"/>
            <a:t>eterogenei</a:t>
          </a:r>
          <a:endParaRPr lang="it-IT" dirty="0"/>
        </a:p>
      </dgm:t>
    </dgm:pt>
    <dgm:pt modelId="{1BC1AEC3-838F-43A9-B975-52EB92871CF7}" type="parTrans" cxnId="{A88C4AA5-9E47-4D08-A396-06D705143708}">
      <dgm:prSet/>
      <dgm:spPr/>
      <dgm:t>
        <a:bodyPr/>
        <a:lstStyle/>
        <a:p>
          <a:endParaRPr lang="it-IT"/>
        </a:p>
      </dgm:t>
    </dgm:pt>
    <dgm:pt modelId="{2BCB5C84-21D1-4515-B2DC-80942C4C83A2}" type="sibTrans" cxnId="{A88C4AA5-9E47-4D08-A396-06D705143708}">
      <dgm:prSet/>
      <dgm:spPr/>
      <dgm:t>
        <a:bodyPr/>
        <a:lstStyle/>
        <a:p>
          <a:endParaRPr lang="it-IT"/>
        </a:p>
      </dgm:t>
    </dgm:pt>
    <dgm:pt modelId="{4DCFCAB2-B4E7-438F-A3F7-EE039A0C039B}">
      <dgm:prSet phldrT="[Testo]"/>
      <dgm:spPr/>
      <dgm:t>
        <a:bodyPr/>
        <a:lstStyle/>
        <a:p>
          <a:r>
            <a:rPr lang="it-IT" dirty="0" smtClean="0"/>
            <a:t>pure</a:t>
          </a:r>
          <a:endParaRPr lang="it-IT" dirty="0"/>
        </a:p>
      </dgm:t>
    </dgm:pt>
    <dgm:pt modelId="{1F46BF7C-69AC-4AB0-AEAB-834A16E0AA26}" type="parTrans" cxnId="{D6B4D84C-CD14-4FF2-B4F7-635B3D2E687A}">
      <dgm:prSet/>
      <dgm:spPr/>
      <dgm:t>
        <a:bodyPr/>
        <a:lstStyle/>
        <a:p>
          <a:endParaRPr lang="it-IT"/>
        </a:p>
      </dgm:t>
    </dgm:pt>
    <dgm:pt modelId="{6B6D7BA3-2E7D-4D3B-9BF9-D611D7D4212A}" type="sibTrans" cxnId="{D6B4D84C-CD14-4FF2-B4F7-635B3D2E687A}">
      <dgm:prSet/>
      <dgm:spPr/>
      <dgm:t>
        <a:bodyPr/>
        <a:lstStyle/>
        <a:p>
          <a:endParaRPr lang="it-IT"/>
        </a:p>
      </dgm:t>
    </dgm:pt>
    <dgm:pt modelId="{C42E5E6E-567D-4E5D-AA98-279916C7B643}">
      <dgm:prSet/>
      <dgm:spPr/>
      <dgm:t>
        <a:bodyPr/>
        <a:lstStyle/>
        <a:p>
          <a:r>
            <a:rPr lang="it-IT" dirty="0" smtClean="0"/>
            <a:t>Dispersioni</a:t>
          </a:r>
        </a:p>
        <a:p>
          <a:r>
            <a:rPr lang="it-IT" dirty="0" smtClean="0"/>
            <a:t>~10 – 1000 nm</a:t>
          </a:r>
          <a:endParaRPr lang="it-IT" dirty="0"/>
        </a:p>
      </dgm:t>
    </dgm:pt>
    <dgm:pt modelId="{A2174187-B012-4895-9B23-F01CD5E902F1}" type="parTrans" cxnId="{AA73A9A1-8D51-4B79-9858-D05D4C902C5E}">
      <dgm:prSet/>
      <dgm:spPr/>
      <dgm:t>
        <a:bodyPr/>
        <a:lstStyle/>
        <a:p>
          <a:endParaRPr lang="it-IT"/>
        </a:p>
      </dgm:t>
    </dgm:pt>
    <dgm:pt modelId="{CFC9FA25-4F80-4989-A31C-B199F4312826}" type="sibTrans" cxnId="{AA73A9A1-8D51-4B79-9858-D05D4C902C5E}">
      <dgm:prSet/>
      <dgm:spPr/>
      <dgm:t>
        <a:bodyPr/>
        <a:lstStyle/>
        <a:p>
          <a:endParaRPr lang="it-IT"/>
        </a:p>
      </dgm:t>
    </dgm:pt>
    <dgm:pt modelId="{192DB7D1-D77B-47E6-ADAE-E3FFDA4233AD}">
      <dgm:prSet/>
      <dgm:spPr/>
      <dgm:t>
        <a:bodyPr/>
        <a:lstStyle/>
        <a:p>
          <a:r>
            <a:rPr lang="it-IT" dirty="0" smtClean="0"/>
            <a:t>Sospensioni</a:t>
          </a:r>
        </a:p>
        <a:p>
          <a:r>
            <a:rPr lang="it-IT" dirty="0" smtClean="0"/>
            <a:t>&gt; 1000 nm</a:t>
          </a:r>
          <a:endParaRPr lang="it-IT" dirty="0"/>
        </a:p>
      </dgm:t>
    </dgm:pt>
    <dgm:pt modelId="{55DABBE6-070A-42CD-9624-D384C5A0F66B}" type="parTrans" cxnId="{95BBD377-85AC-43F3-AFC7-D38F3955ACC2}">
      <dgm:prSet/>
      <dgm:spPr/>
      <dgm:t>
        <a:bodyPr/>
        <a:lstStyle/>
        <a:p>
          <a:endParaRPr lang="it-IT"/>
        </a:p>
      </dgm:t>
    </dgm:pt>
    <dgm:pt modelId="{8334D1EB-0412-4CA4-800D-1ACE57F3E3C6}" type="sibTrans" cxnId="{95BBD377-85AC-43F3-AFC7-D38F3955ACC2}">
      <dgm:prSet/>
      <dgm:spPr/>
      <dgm:t>
        <a:bodyPr/>
        <a:lstStyle/>
        <a:p>
          <a:endParaRPr lang="it-IT"/>
        </a:p>
      </dgm:t>
    </dgm:pt>
    <dgm:pt modelId="{A3563E64-370E-4C9A-96E4-660F7AE67765}">
      <dgm:prSet/>
      <dgm:spPr/>
      <dgm:t>
        <a:bodyPr/>
        <a:lstStyle/>
        <a:p>
          <a:r>
            <a:rPr lang="it-IT" dirty="0" smtClean="0"/>
            <a:t>SOLUZIONI</a:t>
          </a:r>
        </a:p>
        <a:p>
          <a:r>
            <a:rPr lang="it-IT" dirty="0" smtClean="0"/>
            <a:t>&lt; 2 nm</a:t>
          </a:r>
          <a:endParaRPr lang="it-IT" dirty="0"/>
        </a:p>
      </dgm:t>
    </dgm:pt>
    <dgm:pt modelId="{051B8D1E-4F84-45CE-A467-E86681941883}" type="parTrans" cxnId="{30C834B2-A9D6-42DF-BA3A-8B527F16F540}">
      <dgm:prSet/>
      <dgm:spPr/>
      <dgm:t>
        <a:bodyPr/>
        <a:lstStyle/>
        <a:p>
          <a:endParaRPr lang="it-IT"/>
        </a:p>
      </dgm:t>
    </dgm:pt>
    <dgm:pt modelId="{A08F72BC-9E01-41E0-98AC-3B9F67DD4AF4}" type="sibTrans" cxnId="{30C834B2-A9D6-42DF-BA3A-8B527F16F540}">
      <dgm:prSet/>
      <dgm:spPr/>
      <dgm:t>
        <a:bodyPr/>
        <a:lstStyle/>
        <a:p>
          <a:endParaRPr lang="it-IT"/>
        </a:p>
      </dgm:t>
    </dgm:pt>
    <dgm:pt modelId="{BE1153AD-1E0A-4C6A-8EBD-EA8A891AE6C8}">
      <dgm:prSet custT="1"/>
      <dgm:spPr/>
      <dgm:t>
        <a:bodyPr/>
        <a:lstStyle/>
        <a:p>
          <a:r>
            <a:rPr lang="it-IT" sz="1400" b="1" dirty="0" smtClean="0"/>
            <a:t>Colloidi</a:t>
          </a:r>
          <a:endParaRPr lang="it-IT" sz="1300" b="1" dirty="0" smtClean="0"/>
        </a:p>
        <a:p>
          <a:r>
            <a:rPr lang="it-IT" sz="1300" dirty="0" smtClean="0"/>
            <a:t>Solido in liquido</a:t>
          </a:r>
          <a:endParaRPr lang="it-IT" sz="1300" dirty="0"/>
        </a:p>
      </dgm:t>
    </dgm:pt>
    <dgm:pt modelId="{F2BAC643-AD39-47D3-B7EA-C78A16365CF0}" type="parTrans" cxnId="{D13E9F19-E153-4F35-A795-6E161F44E680}">
      <dgm:prSet/>
      <dgm:spPr/>
      <dgm:t>
        <a:bodyPr/>
        <a:lstStyle/>
        <a:p>
          <a:endParaRPr lang="it-IT"/>
        </a:p>
      </dgm:t>
    </dgm:pt>
    <dgm:pt modelId="{206C345C-964A-4E92-A090-0E568632FCF8}" type="sibTrans" cxnId="{D13E9F19-E153-4F35-A795-6E161F44E680}">
      <dgm:prSet/>
      <dgm:spPr/>
      <dgm:t>
        <a:bodyPr/>
        <a:lstStyle/>
        <a:p>
          <a:endParaRPr lang="it-IT"/>
        </a:p>
      </dgm:t>
    </dgm:pt>
    <dgm:pt modelId="{E49A88F7-DA1A-47A1-A7AD-C2CA0A52E5A6}">
      <dgm:prSet custT="1"/>
      <dgm:spPr/>
      <dgm:t>
        <a:bodyPr/>
        <a:lstStyle/>
        <a:p>
          <a:r>
            <a:rPr lang="it-IT" sz="1600" b="1" dirty="0" smtClean="0"/>
            <a:t>Fumi</a:t>
          </a:r>
          <a:endParaRPr lang="it-IT" sz="1300" b="1" dirty="0" smtClean="0"/>
        </a:p>
        <a:p>
          <a:r>
            <a:rPr lang="it-IT" sz="1300" dirty="0" smtClean="0"/>
            <a:t>Solido in gas</a:t>
          </a:r>
          <a:endParaRPr lang="it-IT" sz="1300" dirty="0"/>
        </a:p>
      </dgm:t>
    </dgm:pt>
    <dgm:pt modelId="{BC17274E-CF2B-467D-9B7D-F2E1D0E6A188}" type="parTrans" cxnId="{5F185AA8-C97D-4C63-AB65-16F94F0C9032}">
      <dgm:prSet/>
      <dgm:spPr/>
      <dgm:t>
        <a:bodyPr/>
        <a:lstStyle/>
        <a:p>
          <a:endParaRPr lang="it-IT"/>
        </a:p>
      </dgm:t>
    </dgm:pt>
    <dgm:pt modelId="{1C91AB02-78EA-47DA-A3F9-52B395DBAD34}" type="sibTrans" cxnId="{5F185AA8-C97D-4C63-AB65-16F94F0C9032}">
      <dgm:prSet/>
      <dgm:spPr/>
      <dgm:t>
        <a:bodyPr/>
        <a:lstStyle/>
        <a:p>
          <a:endParaRPr lang="it-IT"/>
        </a:p>
      </dgm:t>
    </dgm:pt>
    <dgm:pt modelId="{3E205938-13B3-4A58-97DA-0B4220A09E8E}">
      <dgm:prSet custT="1"/>
      <dgm:spPr/>
      <dgm:t>
        <a:bodyPr/>
        <a:lstStyle/>
        <a:p>
          <a:r>
            <a:rPr lang="it-IT" sz="1400" b="1" dirty="0" smtClean="0"/>
            <a:t>Emulsioni</a:t>
          </a:r>
          <a:endParaRPr lang="it-IT" sz="1300" b="1" dirty="0" smtClean="0"/>
        </a:p>
        <a:p>
          <a:r>
            <a:rPr lang="it-IT" sz="1300" dirty="0" smtClean="0"/>
            <a:t>Liquido in liquido</a:t>
          </a:r>
          <a:endParaRPr lang="it-IT" sz="1300" dirty="0"/>
        </a:p>
      </dgm:t>
    </dgm:pt>
    <dgm:pt modelId="{AE9CCF58-1A5A-4114-9845-406846E93236}" type="parTrans" cxnId="{830ECC29-050E-4BB6-A765-934E2EE3CBFF}">
      <dgm:prSet/>
      <dgm:spPr/>
      <dgm:t>
        <a:bodyPr/>
        <a:lstStyle/>
        <a:p>
          <a:endParaRPr lang="it-IT"/>
        </a:p>
      </dgm:t>
    </dgm:pt>
    <dgm:pt modelId="{E6E26F98-C71A-4E90-8923-A03B5B4D4D08}" type="sibTrans" cxnId="{830ECC29-050E-4BB6-A765-934E2EE3CBFF}">
      <dgm:prSet/>
      <dgm:spPr/>
      <dgm:t>
        <a:bodyPr/>
        <a:lstStyle/>
        <a:p>
          <a:endParaRPr lang="it-IT"/>
        </a:p>
      </dgm:t>
    </dgm:pt>
    <dgm:pt modelId="{F35CC342-AADC-4D28-A7B8-F6566D63AB4E}">
      <dgm:prSet custT="1"/>
      <dgm:spPr/>
      <dgm:t>
        <a:bodyPr/>
        <a:lstStyle/>
        <a:p>
          <a:r>
            <a:rPr lang="it-IT" sz="1400" b="1" dirty="0" smtClean="0"/>
            <a:t>Nebbie</a:t>
          </a:r>
        </a:p>
        <a:p>
          <a:r>
            <a:rPr lang="it-IT" sz="1400" dirty="0" smtClean="0"/>
            <a:t>Liquido in gas</a:t>
          </a:r>
          <a:endParaRPr lang="it-IT" sz="1400" dirty="0"/>
        </a:p>
      </dgm:t>
    </dgm:pt>
    <dgm:pt modelId="{6889F4E1-99C6-422F-92E0-EA39E9400DFC}" type="parTrans" cxnId="{DDAD31D3-18C8-4C28-B4BE-8D13100E6AA3}">
      <dgm:prSet/>
      <dgm:spPr/>
      <dgm:t>
        <a:bodyPr/>
        <a:lstStyle/>
        <a:p>
          <a:endParaRPr lang="it-IT"/>
        </a:p>
      </dgm:t>
    </dgm:pt>
    <dgm:pt modelId="{C2B41348-1AF9-42AE-9F28-1E7F2EDCD6C2}" type="sibTrans" cxnId="{DDAD31D3-18C8-4C28-B4BE-8D13100E6AA3}">
      <dgm:prSet/>
      <dgm:spPr/>
      <dgm:t>
        <a:bodyPr/>
        <a:lstStyle/>
        <a:p>
          <a:endParaRPr lang="it-IT"/>
        </a:p>
      </dgm:t>
    </dgm:pt>
    <dgm:pt modelId="{37CD7172-B9A0-43C9-91F6-219810218FBA}">
      <dgm:prSet/>
      <dgm:spPr/>
      <dgm:t>
        <a:bodyPr/>
        <a:lstStyle/>
        <a:p>
          <a:r>
            <a:rPr lang="it-IT" dirty="0" smtClean="0"/>
            <a:t>SOSTANZE</a:t>
          </a:r>
          <a:endParaRPr lang="it-IT" dirty="0"/>
        </a:p>
      </dgm:t>
    </dgm:pt>
    <dgm:pt modelId="{BE5856AD-C183-47EF-B561-CE04938E599B}" type="parTrans" cxnId="{AD4C3FFF-0670-41CC-8FFA-D88DB4B10C58}">
      <dgm:prSet/>
      <dgm:spPr/>
      <dgm:t>
        <a:bodyPr/>
        <a:lstStyle/>
        <a:p>
          <a:endParaRPr lang="it-IT"/>
        </a:p>
      </dgm:t>
    </dgm:pt>
    <dgm:pt modelId="{DECBA699-50B5-4BE5-9C45-E5D2CA291A7E}" type="sibTrans" cxnId="{AD4C3FFF-0670-41CC-8FFA-D88DB4B10C58}">
      <dgm:prSet/>
      <dgm:spPr/>
      <dgm:t>
        <a:bodyPr/>
        <a:lstStyle/>
        <a:p>
          <a:endParaRPr lang="it-IT"/>
        </a:p>
      </dgm:t>
    </dgm:pt>
    <dgm:pt modelId="{2BB665A3-BE58-4B8E-BB5A-141C8591BEE7}" type="pres">
      <dgm:prSet presAssocID="{29D6E034-B6B5-4026-A1D6-9AC8BE27307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B68DB0B8-9997-401D-B9B8-7E7CD9FACBC3}" type="pres">
      <dgm:prSet presAssocID="{5217CD2C-8504-4AA7-A9C4-F2F51EAABC0A}" presName="hierRoot1" presStyleCnt="0"/>
      <dgm:spPr/>
    </dgm:pt>
    <dgm:pt modelId="{213BE8B7-5A1A-4EA2-AC41-55F6D2A755A8}" type="pres">
      <dgm:prSet presAssocID="{5217CD2C-8504-4AA7-A9C4-F2F51EAABC0A}" presName="composite" presStyleCnt="0"/>
      <dgm:spPr/>
    </dgm:pt>
    <dgm:pt modelId="{FA6CEE20-5F6D-4E4C-81FE-355201F333FD}" type="pres">
      <dgm:prSet presAssocID="{5217CD2C-8504-4AA7-A9C4-F2F51EAABC0A}" presName="background" presStyleLbl="node0" presStyleIdx="0" presStyleCnt="1"/>
      <dgm:spPr/>
    </dgm:pt>
    <dgm:pt modelId="{55802DA2-B1B0-4707-A025-B02B7677B836}" type="pres">
      <dgm:prSet presAssocID="{5217CD2C-8504-4AA7-A9C4-F2F51EAABC0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A97E8DE-85E7-42ED-936A-B1A464D71A3B}" type="pres">
      <dgm:prSet presAssocID="{5217CD2C-8504-4AA7-A9C4-F2F51EAABC0A}" presName="hierChild2" presStyleCnt="0"/>
      <dgm:spPr/>
    </dgm:pt>
    <dgm:pt modelId="{7C35618A-93F4-4BBA-86E2-387EE7437689}" type="pres">
      <dgm:prSet presAssocID="{E35060A0-4FF4-443B-8B24-73A543499F58}" presName="Name10" presStyleLbl="parChTrans1D2" presStyleIdx="0" presStyleCnt="2"/>
      <dgm:spPr/>
      <dgm:t>
        <a:bodyPr/>
        <a:lstStyle/>
        <a:p>
          <a:endParaRPr lang="it-IT"/>
        </a:p>
      </dgm:t>
    </dgm:pt>
    <dgm:pt modelId="{DA1498BC-FAEA-48C7-A5FC-8788736DD326}" type="pres">
      <dgm:prSet presAssocID="{D5889472-289B-4FFD-A29F-60DC968EC154}" presName="hierRoot2" presStyleCnt="0"/>
      <dgm:spPr/>
    </dgm:pt>
    <dgm:pt modelId="{829B0B46-C7D5-4073-BA22-C4F4515AECD0}" type="pres">
      <dgm:prSet presAssocID="{D5889472-289B-4FFD-A29F-60DC968EC154}" presName="composite2" presStyleCnt="0"/>
      <dgm:spPr/>
    </dgm:pt>
    <dgm:pt modelId="{2D0D5BD0-83C9-4D1D-B2C9-7B00121AF1BE}" type="pres">
      <dgm:prSet presAssocID="{D5889472-289B-4FFD-A29F-60DC968EC154}" presName="background2" presStyleLbl="node2" presStyleIdx="0" presStyleCnt="2"/>
      <dgm:spPr/>
    </dgm:pt>
    <dgm:pt modelId="{184C6569-5405-4C52-ABA4-F28EC976AB84}" type="pres">
      <dgm:prSet presAssocID="{D5889472-289B-4FFD-A29F-60DC968EC154}" presName="text2" presStyleLbl="fgAcc2" presStyleIdx="0" presStyleCnt="2" custLinFactNeighborX="-8706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012F0A2-A291-40A2-8DDF-109BD478FF14}" type="pres">
      <dgm:prSet presAssocID="{D5889472-289B-4FFD-A29F-60DC968EC154}" presName="hierChild3" presStyleCnt="0"/>
      <dgm:spPr/>
    </dgm:pt>
    <dgm:pt modelId="{7CC08D69-FD2E-4D6B-ADF3-E4D0837540FF}" type="pres">
      <dgm:prSet presAssocID="{6DC36609-3F93-4C24-AF12-EBF799F0D48A}" presName="Name17" presStyleLbl="parChTrans1D3" presStyleIdx="0" presStyleCnt="3"/>
      <dgm:spPr/>
      <dgm:t>
        <a:bodyPr/>
        <a:lstStyle/>
        <a:p>
          <a:endParaRPr lang="it-IT"/>
        </a:p>
      </dgm:t>
    </dgm:pt>
    <dgm:pt modelId="{9CFB4195-1201-41A2-98C7-49E53D90EA67}" type="pres">
      <dgm:prSet presAssocID="{7D6E9C23-695D-4813-947A-61069EC4CF82}" presName="hierRoot3" presStyleCnt="0"/>
      <dgm:spPr/>
    </dgm:pt>
    <dgm:pt modelId="{6EA490AD-8302-4E18-86C7-EA1AB80627CA}" type="pres">
      <dgm:prSet presAssocID="{7D6E9C23-695D-4813-947A-61069EC4CF82}" presName="composite3" presStyleCnt="0"/>
      <dgm:spPr/>
    </dgm:pt>
    <dgm:pt modelId="{DF15E581-DEBB-4A60-9FF8-FE5CE2A469EF}" type="pres">
      <dgm:prSet presAssocID="{7D6E9C23-695D-4813-947A-61069EC4CF82}" presName="background3" presStyleLbl="node3" presStyleIdx="0" presStyleCnt="3"/>
      <dgm:spPr/>
    </dgm:pt>
    <dgm:pt modelId="{D1A3405C-67AA-4D9A-B79E-1E4AE06EE2DF}" type="pres">
      <dgm:prSet presAssocID="{7D6E9C23-695D-4813-947A-61069EC4CF82}" presName="text3" presStyleLbl="fgAcc3" presStyleIdx="0" presStyleCnt="3" custLinFactX="-49039" custLinFactNeighborX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31B11FB-0AB7-465A-A664-0C206BF84C23}" type="pres">
      <dgm:prSet presAssocID="{7D6E9C23-695D-4813-947A-61069EC4CF82}" presName="hierChild4" presStyleCnt="0"/>
      <dgm:spPr/>
    </dgm:pt>
    <dgm:pt modelId="{BC821C6F-E970-4B0E-A3AF-30DBF791181A}" type="pres">
      <dgm:prSet presAssocID="{051B8D1E-4F84-45CE-A467-E86681941883}" presName="Name23" presStyleLbl="parChTrans1D4" presStyleIdx="0" presStyleCnt="7"/>
      <dgm:spPr/>
      <dgm:t>
        <a:bodyPr/>
        <a:lstStyle/>
        <a:p>
          <a:endParaRPr lang="it-IT"/>
        </a:p>
      </dgm:t>
    </dgm:pt>
    <dgm:pt modelId="{173868EA-C059-4CD5-A989-E08E3E95FE57}" type="pres">
      <dgm:prSet presAssocID="{A3563E64-370E-4C9A-96E4-660F7AE67765}" presName="hierRoot4" presStyleCnt="0"/>
      <dgm:spPr/>
    </dgm:pt>
    <dgm:pt modelId="{24A2F103-C95A-4921-AF3E-EE7099BA3ECD}" type="pres">
      <dgm:prSet presAssocID="{A3563E64-370E-4C9A-96E4-660F7AE67765}" presName="composite4" presStyleCnt="0"/>
      <dgm:spPr/>
    </dgm:pt>
    <dgm:pt modelId="{70D10B43-333C-4483-8153-18766D654983}" type="pres">
      <dgm:prSet presAssocID="{A3563E64-370E-4C9A-96E4-660F7AE67765}" presName="background4" presStyleLbl="node4" presStyleIdx="0" presStyleCnt="7"/>
      <dgm:spPr/>
    </dgm:pt>
    <dgm:pt modelId="{A26F53E9-94E5-4D5C-BF99-9AA1E1213BDB}" type="pres">
      <dgm:prSet presAssocID="{A3563E64-370E-4C9A-96E4-660F7AE67765}" presName="text4" presStyleLbl="fgAcc4" presStyleIdx="0" presStyleCnt="7" custLinFactX="-200000" custLinFactNeighborX="-21019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3231528-0B08-489C-A0C7-95A35939971D}" type="pres">
      <dgm:prSet presAssocID="{A3563E64-370E-4C9A-96E4-660F7AE67765}" presName="hierChild5" presStyleCnt="0"/>
      <dgm:spPr/>
    </dgm:pt>
    <dgm:pt modelId="{2F343CFE-2618-43E7-98D2-50DE3FDBCA89}" type="pres">
      <dgm:prSet presAssocID="{1BC1AEC3-838F-43A9-B975-52EB92871CF7}" presName="Name17" presStyleLbl="parChTrans1D3" presStyleIdx="1" presStyleCnt="3"/>
      <dgm:spPr/>
      <dgm:t>
        <a:bodyPr/>
        <a:lstStyle/>
        <a:p>
          <a:endParaRPr lang="it-IT"/>
        </a:p>
      </dgm:t>
    </dgm:pt>
    <dgm:pt modelId="{0A12E431-F6FE-41DE-93CE-CE3D63332650}" type="pres">
      <dgm:prSet presAssocID="{32F20FBA-AA79-4E68-9BC5-5AD389516AAE}" presName="hierRoot3" presStyleCnt="0"/>
      <dgm:spPr/>
    </dgm:pt>
    <dgm:pt modelId="{E4FBDBBB-AFF8-4FD5-B218-8717AA280371}" type="pres">
      <dgm:prSet presAssocID="{32F20FBA-AA79-4E68-9BC5-5AD389516AAE}" presName="composite3" presStyleCnt="0"/>
      <dgm:spPr/>
    </dgm:pt>
    <dgm:pt modelId="{4D7B6EC5-A776-47F0-AF5D-B27AF77B3F12}" type="pres">
      <dgm:prSet presAssocID="{32F20FBA-AA79-4E68-9BC5-5AD389516AAE}" presName="background3" presStyleLbl="node3" presStyleIdx="1" presStyleCnt="3"/>
      <dgm:spPr/>
    </dgm:pt>
    <dgm:pt modelId="{997777E6-920B-4A16-84BE-CD1D4C3562F9}" type="pres">
      <dgm:prSet presAssocID="{32F20FBA-AA79-4E68-9BC5-5AD389516AAE}" presName="text3" presStyleLbl="fgAcc3" presStyleIdx="1" presStyleCnt="3" custLinFactX="-12759" custLinFactNeighborX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184D847-874D-41DB-8BFE-CDEA384526C5}" type="pres">
      <dgm:prSet presAssocID="{32F20FBA-AA79-4E68-9BC5-5AD389516AAE}" presName="hierChild4" presStyleCnt="0"/>
      <dgm:spPr/>
    </dgm:pt>
    <dgm:pt modelId="{DED25F45-07F8-462B-8C3C-C3EDA0973552}" type="pres">
      <dgm:prSet presAssocID="{A2174187-B012-4895-9B23-F01CD5E902F1}" presName="Name23" presStyleLbl="parChTrans1D4" presStyleIdx="1" presStyleCnt="7"/>
      <dgm:spPr/>
      <dgm:t>
        <a:bodyPr/>
        <a:lstStyle/>
        <a:p>
          <a:endParaRPr lang="it-IT"/>
        </a:p>
      </dgm:t>
    </dgm:pt>
    <dgm:pt modelId="{1E879A5F-3032-4690-9B0A-822C5C380F36}" type="pres">
      <dgm:prSet presAssocID="{C42E5E6E-567D-4E5D-AA98-279916C7B643}" presName="hierRoot4" presStyleCnt="0"/>
      <dgm:spPr/>
    </dgm:pt>
    <dgm:pt modelId="{DE9F9F58-F6D6-472C-BCE7-EB7B242C159F}" type="pres">
      <dgm:prSet presAssocID="{C42E5E6E-567D-4E5D-AA98-279916C7B643}" presName="composite4" presStyleCnt="0"/>
      <dgm:spPr/>
    </dgm:pt>
    <dgm:pt modelId="{FBA7E405-A6AF-4C7B-883C-6E50E5676787}" type="pres">
      <dgm:prSet presAssocID="{C42E5E6E-567D-4E5D-AA98-279916C7B643}" presName="background4" presStyleLbl="node4" presStyleIdx="1" presStyleCnt="7"/>
      <dgm:spPr/>
    </dgm:pt>
    <dgm:pt modelId="{1FBBA696-04CD-4940-83DA-0E2A4E8ABE2F}" type="pres">
      <dgm:prSet presAssocID="{C42E5E6E-567D-4E5D-AA98-279916C7B643}" presName="text4" presStyleLbl="fgAcc4" presStyleIdx="1" presStyleCnt="7" custLinFactX="-12759" custLinFactNeighborX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D6D421E-B360-4C29-A727-ABCB93C0ABB3}" type="pres">
      <dgm:prSet presAssocID="{C42E5E6E-567D-4E5D-AA98-279916C7B643}" presName="hierChild5" presStyleCnt="0"/>
      <dgm:spPr/>
    </dgm:pt>
    <dgm:pt modelId="{8EF439F1-F729-46F1-ACB1-77131C77FA37}" type="pres">
      <dgm:prSet presAssocID="{F2BAC643-AD39-47D3-B7EA-C78A16365CF0}" presName="Name23" presStyleLbl="parChTrans1D4" presStyleIdx="2" presStyleCnt="7"/>
      <dgm:spPr/>
      <dgm:t>
        <a:bodyPr/>
        <a:lstStyle/>
        <a:p>
          <a:endParaRPr lang="it-IT"/>
        </a:p>
      </dgm:t>
    </dgm:pt>
    <dgm:pt modelId="{1A5205F6-DC14-4ABA-8223-340472C31178}" type="pres">
      <dgm:prSet presAssocID="{BE1153AD-1E0A-4C6A-8EBD-EA8A891AE6C8}" presName="hierRoot4" presStyleCnt="0"/>
      <dgm:spPr/>
    </dgm:pt>
    <dgm:pt modelId="{44AF41C2-23DE-4C68-87FD-7611CE531819}" type="pres">
      <dgm:prSet presAssocID="{BE1153AD-1E0A-4C6A-8EBD-EA8A891AE6C8}" presName="composite4" presStyleCnt="0"/>
      <dgm:spPr/>
    </dgm:pt>
    <dgm:pt modelId="{F91D58D8-F979-4F75-9C06-DAD567667507}" type="pres">
      <dgm:prSet presAssocID="{BE1153AD-1E0A-4C6A-8EBD-EA8A891AE6C8}" presName="background4" presStyleLbl="node4" presStyleIdx="2" presStyleCnt="7"/>
      <dgm:spPr>
        <a:solidFill>
          <a:srgbClr val="00B0F0"/>
        </a:solidFill>
      </dgm:spPr>
    </dgm:pt>
    <dgm:pt modelId="{63E61824-62F8-445B-9EBF-8CCC33D15E8C}" type="pres">
      <dgm:prSet presAssocID="{BE1153AD-1E0A-4C6A-8EBD-EA8A891AE6C8}" presName="text4" presStyleLbl="fgAcc4" presStyleIdx="2" presStyleCnt="7" custLinFactX="-12759" custLinFactNeighborX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2B1747F-8B90-4006-863E-F5FE5B68CC61}" type="pres">
      <dgm:prSet presAssocID="{BE1153AD-1E0A-4C6A-8EBD-EA8A891AE6C8}" presName="hierChild5" presStyleCnt="0"/>
      <dgm:spPr/>
    </dgm:pt>
    <dgm:pt modelId="{8B7695F0-7F28-45E2-8D2E-9071898A9560}" type="pres">
      <dgm:prSet presAssocID="{BC17274E-CF2B-467D-9B7D-F2E1D0E6A188}" presName="Name23" presStyleLbl="parChTrans1D4" presStyleIdx="3" presStyleCnt="7"/>
      <dgm:spPr/>
      <dgm:t>
        <a:bodyPr/>
        <a:lstStyle/>
        <a:p>
          <a:endParaRPr lang="it-IT"/>
        </a:p>
      </dgm:t>
    </dgm:pt>
    <dgm:pt modelId="{1E482769-A420-44D4-8DFA-2E8EA90546DD}" type="pres">
      <dgm:prSet presAssocID="{E49A88F7-DA1A-47A1-A7AD-C2CA0A52E5A6}" presName="hierRoot4" presStyleCnt="0"/>
      <dgm:spPr/>
    </dgm:pt>
    <dgm:pt modelId="{F4BB8955-8C0C-4DF0-902B-7D8005A214F6}" type="pres">
      <dgm:prSet presAssocID="{E49A88F7-DA1A-47A1-A7AD-C2CA0A52E5A6}" presName="composite4" presStyleCnt="0"/>
      <dgm:spPr/>
    </dgm:pt>
    <dgm:pt modelId="{26418C7D-B941-41E1-A141-28C0EE80F49B}" type="pres">
      <dgm:prSet presAssocID="{E49A88F7-DA1A-47A1-A7AD-C2CA0A52E5A6}" presName="background4" presStyleLbl="node4" presStyleIdx="3" presStyleCnt="7"/>
      <dgm:spPr>
        <a:solidFill>
          <a:srgbClr val="00B0F0"/>
        </a:solidFill>
      </dgm:spPr>
    </dgm:pt>
    <dgm:pt modelId="{F19C6E21-E5CC-4C5C-A329-3CD09F08C1B2}" type="pres">
      <dgm:prSet presAssocID="{E49A88F7-DA1A-47A1-A7AD-C2CA0A52E5A6}" presName="text4" presStyleLbl="fgAcc4" presStyleIdx="3" presStyleCnt="7" custLinFactX="-12759" custLinFactNeighborX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BFE5EB0-22B2-4C5D-B547-A0A670F08734}" type="pres">
      <dgm:prSet presAssocID="{E49A88F7-DA1A-47A1-A7AD-C2CA0A52E5A6}" presName="hierChild5" presStyleCnt="0"/>
      <dgm:spPr/>
    </dgm:pt>
    <dgm:pt modelId="{2A1648D7-F513-4605-B2BC-498284071239}" type="pres">
      <dgm:prSet presAssocID="{AE9CCF58-1A5A-4114-9845-406846E93236}" presName="Name23" presStyleLbl="parChTrans1D4" presStyleIdx="4" presStyleCnt="7"/>
      <dgm:spPr/>
      <dgm:t>
        <a:bodyPr/>
        <a:lstStyle/>
        <a:p>
          <a:endParaRPr lang="it-IT"/>
        </a:p>
      </dgm:t>
    </dgm:pt>
    <dgm:pt modelId="{FEA84726-9489-4E30-85DF-2714C970B87E}" type="pres">
      <dgm:prSet presAssocID="{3E205938-13B3-4A58-97DA-0B4220A09E8E}" presName="hierRoot4" presStyleCnt="0"/>
      <dgm:spPr/>
    </dgm:pt>
    <dgm:pt modelId="{23A010AD-68CF-4E45-B5A1-2F1CEF0E2B3A}" type="pres">
      <dgm:prSet presAssocID="{3E205938-13B3-4A58-97DA-0B4220A09E8E}" presName="composite4" presStyleCnt="0"/>
      <dgm:spPr/>
    </dgm:pt>
    <dgm:pt modelId="{BB483F5A-B3DC-4EBD-9205-0D978DFC222F}" type="pres">
      <dgm:prSet presAssocID="{3E205938-13B3-4A58-97DA-0B4220A09E8E}" presName="background4" presStyleLbl="node4" presStyleIdx="4" presStyleCnt="7"/>
      <dgm:spPr>
        <a:solidFill>
          <a:srgbClr val="00B0F0"/>
        </a:solidFill>
      </dgm:spPr>
    </dgm:pt>
    <dgm:pt modelId="{CA0FC4DA-A14C-4043-9CBD-B2DC7E384C2B}" type="pres">
      <dgm:prSet presAssocID="{3E205938-13B3-4A58-97DA-0B4220A09E8E}" presName="text4" presStyleLbl="fgAcc4" presStyleIdx="4" presStyleCnt="7" custLinFactX="-12759" custLinFactNeighborX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BDD4003-3C21-4ABE-9A40-DB189D0C1CBF}" type="pres">
      <dgm:prSet presAssocID="{3E205938-13B3-4A58-97DA-0B4220A09E8E}" presName="hierChild5" presStyleCnt="0"/>
      <dgm:spPr/>
    </dgm:pt>
    <dgm:pt modelId="{51154815-DAAE-4D07-88C2-5D5C3F42ABC6}" type="pres">
      <dgm:prSet presAssocID="{6889F4E1-99C6-422F-92E0-EA39E9400DFC}" presName="Name23" presStyleLbl="parChTrans1D4" presStyleIdx="5" presStyleCnt="7"/>
      <dgm:spPr/>
      <dgm:t>
        <a:bodyPr/>
        <a:lstStyle/>
        <a:p>
          <a:endParaRPr lang="it-IT"/>
        </a:p>
      </dgm:t>
    </dgm:pt>
    <dgm:pt modelId="{226A8822-AA01-4B9D-9920-ACD39CA4FA91}" type="pres">
      <dgm:prSet presAssocID="{F35CC342-AADC-4D28-A7B8-F6566D63AB4E}" presName="hierRoot4" presStyleCnt="0"/>
      <dgm:spPr/>
    </dgm:pt>
    <dgm:pt modelId="{4BEC33DA-3EE2-43BD-9AC1-D1B88E057532}" type="pres">
      <dgm:prSet presAssocID="{F35CC342-AADC-4D28-A7B8-F6566D63AB4E}" presName="composite4" presStyleCnt="0"/>
      <dgm:spPr/>
    </dgm:pt>
    <dgm:pt modelId="{0C9AFD64-97AA-4462-8FDC-92EAEAD88D8C}" type="pres">
      <dgm:prSet presAssocID="{F35CC342-AADC-4D28-A7B8-F6566D63AB4E}" presName="background4" presStyleLbl="node4" presStyleIdx="5" presStyleCnt="7"/>
      <dgm:spPr>
        <a:solidFill>
          <a:srgbClr val="00B0F0"/>
        </a:solidFill>
      </dgm:spPr>
    </dgm:pt>
    <dgm:pt modelId="{C58C5223-447D-4AB0-9EDB-4FF7CF8D725B}" type="pres">
      <dgm:prSet presAssocID="{F35CC342-AADC-4D28-A7B8-F6566D63AB4E}" presName="text4" presStyleLbl="fgAcc4" presStyleIdx="5" presStyleCnt="7" custLinFactX="-12759" custLinFactNeighborX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D0BF11D-D7D5-41C9-9703-07B76EFEA2AB}" type="pres">
      <dgm:prSet presAssocID="{F35CC342-AADC-4D28-A7B8-F6566D63AB4E}" presName="hierChild5" presStyleCnt="0"/>
      <dgm:spPr/>
    </dgm:pt>
    <dgm:pt modelId="{C1C25906-5698-4219-B99A-BE345E554D67}" type="pres">
      <dgm:prSet presAssocID="{55DABBE6-070A-42CD-9624-D384C5A0F66B}" presName="Name23" presStyleLbl="parChTrans1D4" presStyleIdx="6" presStyleCnt="7"/>
      <dgm:spPr/>
      <dgm:t>
        <a:bodyPr/>
        <a:lstStyle/>
        <a:p>
          <a:endParaRPr lang="it-IT"/>
        </a:p>
      </dgm:t>
    </dgm:pt>
    <dgm:pt modelId="{EB0B1A99-A1B0-4196-BA5D-03886BD403DC}" type="pres">
      <dgm:prSet presAssocID="{192DB7D1-D77B-47E6-ADAE-E3FFDA4233AD}" presName="hierRoot4" presStyleCnt="0"/>
      <dgm:spPr/>
    </dgm:pt>
    <dgm:pt modelId="{02611E33-FBE8-4635-B637-D03F1C1E5153}" type="pres">
      <dgm:prSet presAssocID="{192DB7D1-D77B-47E6-ADAE-E3FFDA4233AD}" presName="composite4" presStyleCnt="0"/>
      <dgm:spPr/>
    </dgm:pt>
    <dgm:pt modelId="{5DAF193F-A46E-437C-B12F-AB9B281A2796}" type="pres">
      <dgm:prSet presAssocID="{192DB7D1-D77B-47E6-ADAE-E3FFDA4233AD}" presName="background4" presStyleLbl="node4" presStyleIdx="6" presStyleCnt="7"/>
      <dgm:spPr/>
    </dgm:pt>
    <dgm:pt modelId="{6F171389-5F9A-42FE-AB3F-DDFCD4F0E8BD}" type="pres">
      <dgm:prSet presAssocID="{192DB7D1-D77B-47E6-ADAE-E3FFDA4233AD}" presName="text4" presStyleLbl="fgAcc4" presStyleIdx="6" presStyleCnt="7" custLinFactNeighborX="-1254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EC2A863-2BB3-4335-802A-4263257E0F99}" type="pres">
      <dgm:prSet presAssocID="{192DB7D1-D77B-47E6-ADAE-E3FFDA4233AD}" presName="hierChild5" presStyleCnt="0"/>
      <dgm:spPr/>
    </dgm:pt>
    <dgm:pt modelId="{F20E802E-3137-4D2B-910A-D61A192CD003}" type="pres">
      <dgm:prSet presAssocID="{1F46BF7C-69AC-4AB0-AEAB-834A16E0AA26}" presName="Name10" presStyleLbl="parChTrans1D2" presStyleIdx="1" presStyleCnt="2"/>
      <dgm:spPr/>
      <dgm:t>
        <a:bodyPr/>
        <a:lstStyle/>
        <a:p>
          <a:endParaRPr lang="it-IT"/>
        </a:p>
      </dgm:t>
    </dgm:pt>
    <dgm:pt modelId="{E4581700-EE8D-47BA-84BE-752522C66247}" type="pres">
      <dgm:prSet presAssocID="{4DCFCAB2-B4E7-438F-A3F7-EE039A0C039B}" presName="hierRoot2" presStyleCnt="0"/>
      <dgm:spPr/>
    </dgm:pt>
    <dgm:pt modelId="{96F22419-B55A-474F-A001-97DC8C542A9A}" type="pres">
      <dgm:prSet presAssocID="{4DCFCAB2-B4E7-438F-A3F7-EE039A0C039B}" presName="composite2" presStyleCnt="0"/>
      <dgm:spPr/>
    </dgm:pt>
    <dgm:pt modelId="{60D1AAEE-5EFF-4E14-B683-12EECB251A33}" type="pres">
      <dgm:prSet presAssocID="{4DCFCAB2-B4E7-438F-A3F7-EE039A0C039B}" presName="background2" presStyleLbl="node2" presStyleIdx="1" presStyleCnt="2"/>
      <dgm:spPr/>
    </dgm:pt>
    <dgm:pt modelId="{609C92D4-6C1B-49B6-A2FD-D11689136969}" type="pres">
      <dgm:prSet presAssocID="{4DCFCAB2-B4E7-438F-A3F7-EE039A0C039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620025B-354C-4E44-9C0E-4820FADAA432}" type="pres">
      <dgm:prSet presAssocID="{4DCFCAB2-B4E7-438F-A3F7-EE039A0C039B}" presName="hierChild3" presStyleCnt="0"/>
      <dgm:spPr/>
    </dgm:pt>
    <dgm:pt modelId="{B386FC3C-947D-46B8-AE0D-91510705258B}" type="pres">
      <dgm:prSet presAssocID="{BE5856AD-C183-47EF-B561-CE04938E599B}" presName="Name17" presStyleLbl="parChTrans1D3" presStyleIdx="2" presStyleCnt="3"/>
      <dgm:spPr/>
      <dgm:t>
        <a:bodyPr/>
        <a:lstStyle/>
        <a:p>
          <a:endParaRPr lang="it-IT"/>
        </a:p>
      </dgm:t>
    </dgm:pt>
    <dgm:pt modelId="{1EC53D7E-CEE6-4032-8DD6-2EF670117B9B}" type="pres">
      <dgm:prSet presAssocID="{37CD7172-B9A0-43C9-91F6-219810218FBA}" presName="hierRoot3" presStyleCnt="0"/>
      <dgm:spPr/>
    </dgm:pt>
    <dgm:pt modelId="{75025790-AE60-4B51-BE3C-6B0FAF8CA316}" type="pres">
      <dgm:prSet presAssocID="{37CD7172-B9A0-43C9-91F6-219810218FBA}" presName="composite3" presStyleCnt="0"/>
      <dgm:spPr/>
    </dgm:pt>
    <dgm:pt modelId="{66E001DA-39DA-42F1-9242-B7EAED5CDD70}" type="pres">
      <dgm:prSet presAssocID="{37CD7172-B9A0-43C9-91F6-219810218FBA}" presName="background3" presStyleLbl="node3" presStyleIdx="2" presStyleCnt="3"/>
      <dgm:spPr/>
    </dgm:pt>
    <dgm:pt modelId="{D983D356-57BE-4360-AB3A-DA305556F431}" type="pres">
      <dgm:prSet presAssocID="{37CD7172-B9A0-43C9-91F6-219810218FBA}" presName="text3" presStyleLbl="fgAcc3" presStyleIdx="2" presStyleCnt="3" custLinFactNeighborX="4491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2007B1E-07C3-4CA3-B8F9-2D5AD8CDE1C9}" type="pres">
      <dgm:prSet presAssocID="{37CD7172-B9A0-43C9-91F6-219810218FBA}" presName="hierChild4" presStyleCnt="0"/>
      <dgm:spPr/>
    </dgm:pt>
  </dgm:ptLst>
  <dgm:cxnLst>
    <dgm:cxn modelId="{CB81FA28-4ECF-4C08-83E3-4F0CCF9C523E}" type="presOf" srcId="{7D6E9C23-695D-4813-947A-61069EC4CF82}" destId="{D1A3405C-67AA-4D9A-B79E-1E4AE06EE2DF}" srcOrd="0" destOrd="0" presId="urn:microsoft.com/office/officeart/2005/8/layout/hierarchy1"/>
    <dgm:cxn modelId="{5039B260-81BA-4359-AD77-709A0124C79D}" type="presOf" srcId="{6DC36609-3F93-4C24-AF12-EBF799F0D48A}" destId="{7CC08D69-FD2E-4D6B-ADF3-E4D0837540FF}" srcOrd="0" destOrd="0" presId="urn:microsoft.com/office/officeart/2005/8/layout/hierarchy1"/>
    <dgm:cxn modelId="{D7895882-DB46-454B-8512-FBD4835D44C0}" type="presOf" srcId="{AE9CCF58-1A5A-4114-9845-406846E93236}" destId="{2A1648D7-F513-4605-B2BC-498284071239}" srcOrd="0" destOrd="0" presId="urn:microsoft.com/office/officeart/2005/8/layout/hierarchy1"/>
    <dgm:cxn modelId="{D13E9F19-E153-4F35-A795-6E161F44E680}" srcId="{C42E5E6E-567D-4E5D-AA98-279916C7B643}" destId="{BE1153AD-1E0A-4C6A-8EBD-EA8A891AE6C8}" srcOrd="0" destOrd="0" parTransId="{F2BAC643-AD39-47D3-B7EA-C78A16365CF0}" sibTransId="{206C345C-964A-4E92-A090-0E568632FCF8}"/>
    <dgm:cxn modelId="{79C263E0-C275-41B7-B774-5616612ACB05}" type="presOf" srcId="{A2174187-B012-4895-9B23-F01CD5E902F1}" destId="{DED25F45-07F8-462B-8C3C-C3EDA0973552}" srcOrd="0" destOrd="0" presId="urn:microsoft.com/office/officeart/2005/8/layout/hierarchy1"/>
    <dgm:cxn modelId="{25706419-71B6-43D3-8C57-603315434276}" type="presOf" srcId="{051B8D1E-4F84-45CE-A467-E86681941883}" destId="{BC821C6F-E970-4B0E-A3AF-30DBF791181A}" srcOrd="0" destOrd="0" presId="urn:microsoft.com/office/officeart/2005/8/layout/hierarchy1"/>
    <dgm:cxn modelId="{474150F0-9832-44CA-B4E9-1E13316D033D}" type="presOf" srcId="{BE1153AD-1E0A-4C6A-8EBD-EA8A891AE6C8}" destId="{63E61824-62F8-445B-9EBF-8CCC33D15E8C}" srcOrd="0" destOrd="0" presId="urn:microsoft.com/office/officeart/2005/8/layout/hierarchy1"/>
    <dgm:cxn modelId="{AD4C3FFF-0670-41CC-8FFA-D88DB4B10C58}" srcId="{4DCFCAB2-B4E7-438F-A3F7-EE039A0C039B}" destId="{37CD7172-B9A0-43C9-91F6-219810218FBA}" srcOrd="0" destOrd="0" parTransId="{BE5856AD-C183-47EF-B561-CE04938E599B}" sibTransId="{DECBA699-50B5-4BE5-9C45-E5D2CA291A7E}"/>
    <dgm:cxn modelId="{CEC9FDD4-63C5-4194-9D11-69E3A038E603}" srcId="{D5889472-289B-4FFD-A29F-60DC968EC154}" destId="{7D6E9C23-695D-4813-947A-61069EC4CF82}" srcOrd="0" destOrd="0" parTransId="{6DC36609-3F93-4C24-AF12-EBF799F0D48A}" sibTransId="{2BAE8872-4984-4724-A7B8-2C3E298364CA}"/>
    <dgm:cxn modelId="{A88C4AA5-9E47-4D08-A396-06D705143708}" srcId="{D5889472-289B-4FFD-A29F-60DC968EC154}" destId="{32F20FBA-AA79-4E68-9BC5-5AD389516AAE}" srcOrd="1" destOrd="0" parTransId="{1BC1AEC3-838F-43A9-B975-52EB92871CF7}" sibTransId="{2BCB5C84-21D1-4515-B2DC-80942C4C83A2}"/>
    <dgm:cxn modelId="{8F2E5AD5-6E74-41E2-9E0B-7CD1BA8561D2}" type="presOf" srcId="{F2BAC643-AD39-47D3-B7EA-C78A16365CF0}" destId="{8EF439F1-F729-46F1-ACB1-77131C77FA37}" srcOrd="0" destOrd="0" presId="urn:microsoft.com/office/officeart/2005/8/layout/hierarchy1"/>
    <dgm:cxn modelId="{AA73A9A1-8D51-4B79-9858-D05D4C902C5E}" srcId="{32F20FBA-AA79-4E68-9BC5-5AD389516AAE}" destId="{C42E5E6E-567D-4E5D-AA98-279916C7B643}" srcOrd="0" destOrd="0" parTransId="{A2174187-B012-4895-9B23-F01CD5E902F1}" sibTransId="{CFC9FA25-4F80-4989-A31C-B199F4312826}"/>
    <dgm:cxn modelId="{BA52DB21-CF41-4239-8AA9-D7786089E209}" type="presOf" srcId="{55DABBE6-070A-42CD-9624-D384C5A0F66B}" destId="{C1C25906-5698-4219-B99A-BE345E554D67}" srcOrd="0" destOrd="0" presId="urn:microsoft.com/office/officeart/2005/8/layout/hierarchy1"/>
    <dgm:cxn modelId="{656BD1DC-9288-4D07-AFD1-A8C679F5FFE5}" type="presOf" srcId="{4DCFCAB2-B4E7-438F-A3F7-EE039A0C039B}" destId="{609C92D4-6C1B-49B6-A2FD-D11689136969}" srcOrd="0" destOrd="0" presId="urn:microsoft.com/office/officeart/2005/8/layout/hierarchy1"/>
    <dgm:cxn modelId="{C3B76F35-4375-4CBE-9DED-D0008FB5A701}" type="presOf" srcId="{6889F4E1-99C6-422F-92E0-EA39E9400DFC}" destId="{51154815-DAAE-4D07-88C2-5D5C3F42ABC6}" srcOrd="0" destOrd="0" presId="urn:microsoft.com/office/officeart/2005/8/layout/hierarchy1"/>
    <dgm:cxn modelId="{B88A717B-F88C-4AF3-AF2D-C85324364E55}" type="presOf" srcId="{29D6E034-B6B5-4026-A1D6-9AC8BE273079}" destId="{2BB665A3-BE58-4B8E-BB5A-141C8591BEE7}" srcOrd="0" destOrd="0" presId="urn:microsoft.com/office/officeart/2005/8/layout/hierarchy1"/>
    <dgm:cxn modelId="{A8C1E5F3-64FB-43A0-BA2D-20D4A2BB87EC}" type="presOf" srcId="{192DB7D1-D77B-47E6-ADAE-E3FFDA4233AD}" destId="{6F171389-5F9A-42FE-AB3F-DDFCD4F0E8BD}" srcOrd="0" destOrd="0" presId="urn:microsoft.com/office/officeart/2005/8/layout/hierarchy1"/>
    <dgm:cxn modelId="{A7410D31-549E-4BAA-95BC-B4272BDB2DC1}" srcId="{29D6E034-B6B5-4026-A1D6-9AC8BE273079}" destId="{5217CD2C-8504-4AA7-A9C4-F2F51EAABC0A}" srcOrd="0" destOrd="0" parTransId="{44999CBD-BBAD-4141-B8A0-F93D65F3CA18}" sibTransId="{EB412C31-DF1B-4407-8453-E5CF479E57A9}"/>
    <dgm:cxn modelId="{1D01BA90-6D9F-4C58-BE69-CD5274D60716}" type="presOf" srcId="{1F46BF7C-69AC-4AB0-AEAB-834A16E0AA26}" destId="{F20E802E-3137-4D2B-910A-D61A192CD003}" srcOrd="0" destOrd="0" presId="urn:microsoft.com/office/officeart/2005/8/layout/hierarchy1"/>
    <dgm:cxn modelId="{936CDDB7-CDB7-4DB9-8AD1-9061971F9149}" type="presOf" srcId="{37CD7172-B9A0-43C9-91F6-219810218FBA}" destId="{D983D356-57BE-4360-AB3A-DA305556F431}" srcOrd="0" destOrd="0" presId="urn:microsoft.com/office/officeart/2005/8/layout/hierarchy1"/>
    <dgm:cxn modelId="{2B66908C-4FCB-4F31-A94B-DD25D67ED229}" type="presOf" srcId="{3E205938-13B3-4A58-97DA-0B4220A09E8E}" destId="{CA0FC4DA-A14C-4043-9CBD-B2DC7E384C2B}" srcOrd="0" destOrd="0" presId="urn:microsoft.com/office/officeart/2005/8/layout/hierarchy1"/>
    <dgm:cxn modelId="{EE49C770-EF81-4627-84CE-819240623E64}" type="presOf" srcId="{A3563E64-370E-4C9A-96E4-660F7AE67765}" destId="{A26F53E9-94E5-4D5C-BF99-9AA1E1213BDB}" srcOrd="0" destOrd="0" presId="urn:microsoft.com/office/officeart/2005/8/layout/hierarchy1"/>
    <dgm:cxn modelId="{B16A9CCF-D7DA-4F1D-B63E-84126BC83E30}" type="presOf" srcId="{1BC1AEC3-838F-43A9-B975-52EB92871CF7}" destId="{2F343CFE-2618-43E7-98D2-50DE3FDBCA89}" srcOrd="0" destOrd="0" presId="urn:microsoft.com/office/officeart/2005/8/layout/hierarchy1"/>
    <dgm:cxn modelId="{E1A1ADDA-8622-45A4-8581-240C0FF86787}" type="presOf" srcId="{32F20FBA-AA79-4E68-9BC5-5AD389516AAE}" destId="{997777E6-920B-4A16-84BE-CD1D4C3562F9}" srcOrd="0" destOrd="0" presId="urn:microsoft.com/office/officeart/2005/8/layout/hierarchy1"/>
    <dgm:cxn modelId="{1B5EC404-3942-4612-90C1-B47E913CBE79}" srcId="{5217CD2C-8504-4AA7-A9C4-F2F51EAABC0A}" destId="{D5889472-289B-4FFD-A29F-60DC968EC154}" srcOrd="0" destOrd="0" parTransId="{E35060A0-4FF4-443B-8B24-73A543499F58}" sibTransId="{91EC4372-823A-4856-BE07-19669DD27042}"/>
    <dgm:cxn modelId="{95BBD377-85AC-43F3-AFC7-D38F3955ACC2}" srcId="{32F20FBA-AA79-4E68-9BC5-5AD389516AAE}" destId="{192DB7D1-D77B-47E6-ADAE-E3FFDA4233AD}" srcOrd="1" destOrd="0" parTransId="{55DABBE6-070A-42CD-9624-D384C5A0F66B}" sibTransId="{8334D1EB-0412-4CA4-800D-1ACE57F3E3C6}"/>
    <dgm:cxn modelId="{D6B4D84C-CD14-4FF2-B4F7-635B3D2E687A}" srcId="{5217CD2C-8504-4AA7-A9C4-F2F51EAABC0A}" destId="{4DCFCAB2-B4E7-438F-A3F7-EE039A0C039B}" srcOrd="1" destOrd="0" parTransId="{1F46BF7C-69AC-4AB0-AEAB-834A16E0AA26}" sibTransId="{6B6D7BA3-2E7D-4D3B-9BF9-D611D7D4212A}"/>
    <dgm:cxn modelId="{9E5F7941-DD28-4E79-936B-52406EDCC30E}" type="presOf" srcId="{C42E5E6E-567D-4E5D-AA98-279916C7B643}" destId="{1FBBA696-04CD-4940-83DA-0E2A4E8ABE2F}" srcOrd="0" destOrd="0" presId="urn:microsoft.com/office/officeart/2005/8/layout/hierarchy1"/>
    <dgm:cxn modelId="{59F1E36A-9CC4-44A1-9D13-E372606CCED9}" type="presOf" srcId="{5217CD2C-8504-4AA7-A9C4-F2F51EAABC0A}" destId="{55802DA2-B1B0-4707-A025-B02B7677B836}" srcOrd="0" destOrd="0" presId="urn:microsoft.com/office/officeart/2005/8/layout/hierarchy1"/>
    <dgm:cxn modelId="{3D2CCA7C-3FC2-4E00-B773-7D8B6DD702BE}" type="presOf" srcId="{D5889472-289B-4FFD-A29F-60DC968EC154}" destId="{184C6569-5405-4C52-ABA4-F28EC976AB84}" srcOrd="0" destOrd="0" presId="urn:microsoft.com/office/officeart/2005/8/layout/hierarchy1"/>
    <dgm:cxn modelId="{DDAD31D3-18C8-4C28-B4BE-8D13100E6AA3}" srcId="{C42E5E6E-567D-4E5D-AA98-279916C7B643}" destId="{F35CC342-AADC-4D28-A7B8-F6566D63AB4E}" srcOrd="3" destOrd="0" parTransId="{6889F4E1-99C6-422F-92E0-EA39E9400DFC}" sibTransId="{C2B41348-1AF9-42AE-9F28-1E7F2EDCD6C2}"/>
    <dgm:cxn modelId="{5F185AA8-C97D-4C63-AB65-16F94F0C9032}" srcId="{C42E5E6E-567D-4E5D-AA98-279916C7B643}" destId="{E49A88F7-DA1A-47A1-A7AD-C2CA0A52E5A6}" srcOrd="1" destOrd="0" parTransId="{BC17274E-CF2B-467D-9B7D-F2E1D0E6A188}" sibTransId="{1C91AB02-78EA-47DA-A3F9-52B395DBAD34}"/>
    <dgm:cxn modelId="{30C834B2-A9D6-42DF-BA3A-8B527F16F540}" srcId="{7D6E9C23-695D-4813-947A-61069EC4CF82}" destId="{A3563E64-370E-4C9A-96E4-660F7AE67765}" srcOrd="0" destOrd="0" parTransId="{051B8D1E-4F84-45CE-A467-E86681941883}" sibTransId="{A08F72BC-9E01-41E0-98AC-3B9F67DD4AF4}"/>
    <dgm:cxn modelId="{830ECC29-050E-4BB6-A765-934E2EE3CBFF}" srcId="{C42E5E6E-567D-4E5D-AA98-279916C7B643}" destId="{3E205938-13B3-4A58-97DA-0B4220A09E8E}" srcOrd="2" destOrd="0" parTransId="{AE9CCF58-1A5A-4114-9845-406846E93236}" sibTransId="{E6E26F98-C71A-4E90-8923-A03B5B4D4D08}"/>
    <dgm:cxn modelId="{A2FB4AAB-91FB-4FBF-AEA5-78288F46150A}" type="presOf" srcId="{F35CC342-AADC-4D28-A7B8-F6566D63AB4E}" destId="{C58C5223-447D-4AB0-9EDB-4FF7CF8D725B}" srcOrd="0" destOrd="0" presId="urn:microsoft.com/office/officeart/2005/8/layout/hierarchy1"/>
    <dgm:cxn modelId="{103AB95C-1A3F-4C55-A84E-EEF2015E1614}" type="presOf" srcId="{BC17274E-CF2B-467D-9B7D-F2E1D0E6A188}" destId="{8B7695F0-7F28-45E2-8D2E-9071898A9560}" srcOrd="0" destOrd="0" presId="urn:microsoft.com/office/officeart/2005/8/layout/hierarchy1"/>
    <dgm:cxn modelId="{0C4CF321-B14D-49D3-8DA0-B3D71729291C}" type="presOf" srcId="{E35060A0-4FF4-443B-8B24-73A543499F58}" destId="{7C35618A-93F4-4BBA-86E2-387EE7437689}" srcOrd="0" destOrd="0" presId="urn:microsoft.com/office/officeart/2005/8/layout/hierarchy1"/>
    <dgm:cxn modelId="{76A8D07A-DFCD-422C-928B-49D0236B3E71}" type="presOf" srcId="{BE5856AD-C183-47EF-B561-CE04938E599B}" destId="{B386FC3C-947D-46B8-AE0D-91510705258B}" srcOrd="0" destOrd="0" presId="urn:microsoft.com/office/officeart/2005/8/layout/hierarchy1"/>
    <dgm:cxn modelId="{C24FA65A-AC18-4895-8666-5F7283156C6D}" type="presOf" srcId="{E49A88F7-DA1A-47A1-A7AD-C2CA0A52E5A6}" destId="{F19C6E21-E5CC-4C5C-A329-3CD09F08C1B2}" srcOrd="0" destOrd="0" presId="urn:microsoft.com/office/officeart/2005/8/layout/hierarchy1"/>
    <dgm:cxn modelId="{A66286AA-F56B-4660-B028-18D8BBFB20C2}" type="presParOf" srcId="{2BB665A3-BE58-4B8E-BB5A-141C8591BEE7}" destId="{B68DB0B8-9997-401D-B9B8-7E7CD9FACBC3}" srcOrd="0" destOrd="0" presId="urn:microsoft.com/office/officeart/2005/8/layout/hierarchy1"/>
    <dgm:cxn modelId="{970984C4-3F4B-44B3-B233-725511A46685}" type="presParOf" srcId="{B68DB0B8-9997-401D-B9B8-7E7CD9FACBC3}" destId="{213BE8B7-5A1A-4EA2-AC41-55F6D2A755A8}" srcOrd="0" destOrd="0" presId="urn:microsoft.com/office/officeart/2005/8/layout/hierarchy1"/>
    <dgm:cxn modelId="{6819F2C9-680C-4540-BC83-BB20995FBC88}" type="presParOf" srcId="{213BE8B7-5A1A-4EA2-AC41-55F6D2A755A8}" destId="{FA6CEE20-5F6D-4E4C-81FE-355201F333FD}" srcOrd="0" destOrd="0" presId="urn:microsoft.com/office/officeart/2005/8/layout/hierarchy1"/>
    <dgm:cxn modelId="{CF571E88-E5D2-42BA-90AD-B4A1509123C7}" type="presParOf" srcId="{213BE8B7-5A1A-4EA2-AC41-55F6D2A755A8}" destId="{55802DA2-B1B0-4707-A025-B02B7677B836}" srcOrd="1" destOrd="0" presId="urn:microsoft.com/office/officeart/2005/8/layout/hierarchy1"/>
    <dgm:cxn modelId="{F6E6D73A-07FC-4C90-B1AF-E7F4C94C02E8}" type="presParOf" srcId="{B68DB0B8-9997-401D-B9B8-7E7CD9FACBC3}" destId="{0A97E8DE-85E7-42ED-936A-B1A464D71A3B}" srcOrd="1" destOrd="0" presId="urn:microsoft.com/office/officeart/2005/8/layout/hierarchy1"/>
    <dgm:cxn modelId="{4D6C1A73-922A-4858-92D3-0C2CC6F9D0F3}" type="presParOf" srcId="{0A97E8DE-85E7-42ED-936A-B1A464D71A3B}" destId="{7C35618A-93F4-4BBA-86E2-387EE7437689}" srcOrd="0" destOrd="0" presId="urn:microsoft.com/office/officeart/2005/8/layout/hierarchy1"/>
    <dgm:cxn modelId="{0F9FF585-D46F-4566-B601-D6F99849941F}" type="presParOf" srcId="{0A97E8DE-85E7-42ED-936A-B1A464D71A3B}" destId="{DA1498BC-FAEA-48C7-A5FC-8788736DD326}" srcOrd="1" destOrd="0" presId="urn:microsoft.com/office/officeart/2005/8/layout/hierarchy1"/>
    <dgm:cxn modelId="{ED382EF0-ED68-40A6-A2FD-54F641697C11}" type="presParOf" srcId="{DA1498BC-FAEA-48C7-A5FC-8788736DD326}" destId="{829B0B46-C7D5-4073-BA22-C4F4515AECD0}" srcOrd="0" destOrd="0" presId="urn:microsoft.com/office/officeart/2005/8/layout/hierarchy1"/>
    <dgm:cxn modelId="{C6632EC3-3772-4CA8-99C5-FD2D0E2F9818}" type="presParOf" srcId="{829B0B46-C7D5-4073-BA22-C4F4515AECD0}" destId="{2D0D5BD0-83C9-4D1D-B2C9-7B00121AF1BE}" srcOrd="0" destOrd="0" presId="urn:microsoft.com/office/officeart/2005/8/layout/hierarchy1"/>
    <dgm:cxn modelId="{515C4494-35A4-4287-9926-FAC93B6D59CC}" type="presParOf" srcId="{829B0B46-C7D5-4073-BA22-C4F4515AECD0}" destId="{184C6569-5405-4C52-ABA4-F28EC976AB84}" srcOrd="1" destOrd="0" presId="urn:microsoft.com/office/officeart/2005/8/layout/hierarchy1"/>
    <dgm:cxn modelId="{009B3BBB-12FB-4141-818E-BD570296F96E}" type="presParOf" srcId="{DA1498BC-FAEA-48C7-A5FC-8788736DD326}" destId="{C012F0A2-A291-40A2-8DDF-109BD478FF14}" srcOrd="1" destOrd="0" presId="urn:microsoft.com/office/officeart/2005/8/layout/hierarchy1"/>
    <dgm:cxn modelId="{97062136-D2F6-4EBE-BAA6-79F23C029F44}" type="presParOf" srcId="{C012F0A2-A291-40A2-8DDF-109BD478FF14}" destId="{7CC08D69-FD2E-4D6B-ADF3-E4D0837540FF}" srcOrd="0" destOrd="0" presId="urn:microsoft.com/office/officeart/2005/8/layout/hierarchy1"/>
    <dgm:cxn modelId="{E81E5466-3A6D-412A-8071-066FCD514652}" type="presParOf" srcId="{C012F0A2-A291-40A2-8DDF-109BD478FF14}" destId="{9CFB4195-1201-41A2-98C7-49E53D90EA67}" srcOrd="1" destOrd="0" presId="urn:microsoft.com/office/officeart/2005/8/layout/hierarchy1"/>
    <dgm:cxn modelId="{A66C1D3E-20A4-428A-97F8-9F51D9A8D9E9}" type="presParOf" srcId="{9CFB4195-1201-41A2-98C7-49E53D90EA67}" destId="{6EA490AD-8302-4E18-86C7-EA1AB80627CA}" srcOrd="0" destOrd="0" presId="urn:microsoft.com/office/officeart/2005/8/layout/hierarchy1"/>
    <dgm:cxn modelId="{EF9A12F9-2B2F-4D24-8E6C-737C6CA6511A}" type="presParOf" srcId="{6EA490AD-8302-4E18-86C7-EA1AB80627CA}" destId="{DF15E581-DEBB-4A60-9FF8-FE5CE2A469EF}" srcOrd="0" destOrd="0" presId="urn:microsoft.com/office/officeart/2005/8/layout/hierarchy1"/>
    <dgm:cxn modelId="{5478BFC4-C1F1-447A-A36E-B06F7D34DB3A}" type="presParOf" srcId="{6EA490AD-8302-4E18-86C7-EA1AB80627CA}" destId="{D1A3405C-67AA-4D9A-B79E-1E4AE06EE2DF}" srcOrd="1" destOrd="0" presId="urn:microsoft.com/office/officeart/2005/8/layout/hierarchy1"/>
    <dgm:cxn modelId="{D0EB9653-AD3A-47C6-8014-84206C2AAF85}" type="presParOf" srcId="{9CFB4195-1201-41A2-98C7-49E53D90EA67}" destId="{631B11FB-0AB7-465A-A664-0C206BF84C23}" srcOrd="1" destOrd="0" presId="urn:microsoft.com/office/officeart/2005/8/layout/hierarchy1"/>
    <dgm:cxn modelId="{F0AA1EF4-BCB0-4F3E-B050-806B854FBF86}" type="presParOf" srcId="{631B11FB-0AB7-465A-A664-0C206BF84C23}" destId="{BC821C6F-E970-4B0E-A3AF-30DBF791181A}" srcOrd="0" destOrd="0" presId="urn:microsoft.com/office/officeart/2005/8/layout/hierarchy1"/>
    <dgm:cxn modelId="{A165CE81-7171-4F07-B021-029154431195}" type="presParOf" srcId="{631B11FB-0AB7-465A-A664-0C206BF84C23}" destId="{173868EA-C059-4CD5-A989-E08E3E95FE57}" srcOrd="1" destOrd="0" presId="urn:microsoft.com/office/officeart/2005/8/layout/hierarchy1"/>
    <dgm:cxn modelId="{8F6FE1EC-C2CF-40ED-A573-503702722BB7}" type="presParOf" srcId="{173868EA-C059-4CD5-A989-E08E3E95FE57}" destId="{24A2F103-C95A-4921-AF3E-EE7099BA3ECD}" srcOrd="0" destOrd="0" presId="urn:microsoft.com/office/officeart/2005/8/layout/hierarchy1"/>
    <dgm:cxn modelId="{0AA77FB7-1BCD-434C-9D1A-809D303140B7}" type="presParOf" srcId="{24A2F103-C95A-4921-AF3E-EE7099BA3ECD}" destId="{70D10B43-333C-4483-8153-18766D654983}" srcOrd="0" destOrd="0" presId="urn:microsoft.com/office/officeart/2005/8/layout/hierarchy1"/>
    <dgm:cxn modelId="{0FEEA656-70C8-4411-9C8F-BBCB5AA74B91}" type="presParOf" srcId="{24A2F103-C95A-4921-AF3E-EE7099BA3ECD}" destId="{A26F53E9-94E5-4D5C-BF99-9AA1E1213BDB}" srcOrd="1" destOrd="0" presId="urn:microsoft.com/office/officeart/2005/8/layout/hierarchy1"/>
    <dgm:cxn modelId="{2FA6201B-7049-4970-B9C4-CE5B1FDE647D}" type="presParOf" srcId="{173868EA-C059-4CD5-A989-E08E3E95FE57}" destId="{43231528-0B08-489C-A0C7-95A35939971D}" srcOrd="1" destOrd="0" presId="urn:microsoft.com/office/officeart/2005/8/layout/hierarchy1"/>
    <dgm:cxn modelId="{7271638D-3AEF-43EA-BECC-DD10F96F3097}" type="presParOf" srcId="{C012F0A2-A291-40A2-8DDF-109BD478FF14}" destId="{2F343CFE-2618-43E7-98D2-50DE3FDBCA89}" srcOrd="2" destOrd="0" presId="urn:microsoft.com/office/officeart/2005/8/layout/hierarchy1"/>
    <dgm:cxn modelId="{12317162-4B10-443C-B20D-8B2FFBA55DD6}" type="presParOf" srcId="{C012F0A2-A291-40A2-8DDF-109BD478FF14}" destId="{0A12E431-F6FE-41DE-93CE-CE3D63332650}" srcOrd="3" destOrd="0" presId="urn:microsoft.com/office/officeart/2005/8/layout/hierarchy1"/>
    <dgm:cxn modelId="{63E85F1E-F5B6-4302-A12A-2DB640F218DE}" type="presParOf" srcId="{0A12E431-F6FE-41DE-93CE-CE3D63332650}" destId="{E4FBDBBB-AFF8-4FD5-B218-8717AA280371}" srcOrd="0" destOrd="0" presId="urn:microsoft.com/office/officeart/2005/8/layout/hierarchy1"/>
    <dgm:cxn modelId="{09146322-3C47-48A9-8BAD-7E73A773D9A6}" type="presParOf" srcId="{E4FBDBBB-AFF8-4FD5-B218-8717AA280371}" destId="{4D7B6EC5-A776-47F0-AF5D-B27AF77B3F12}" srcOrd="0" destOrd="0" presId="urn:microsoft.com/office/officeart/2005/8/layout/hierarchy1"/>
    <dgm:cxn modelId="{25125CB8-4577-49E5-9868-B4983667AC3B}" type="presParOf" srcId="{E4FBDBBB-AFF8-4FD5-B218-8717AA280371}" destId="{997777E6-920B-4A16-84BE-CD1D4C3562F9}" srcOrd="1" destOrd="0" presId="urn:microsoft.com/office/officeart/2005/8/layout/hierarchy1"/>
    <dgm:cxn modelId="{2E8CDDAB-1BB6-43A3-9668-2703733E5F50}" type="presParOf" srcId="{0A12E431-F6FE-41DE-93CE-CE3D63332650}" destId="{8184D847-874D-41DB-8BFE-CDEA384526C5}" srcOrd="1" destOrd="0" presId="urn:microsoft.com/office/officeart/2005/8/layout/hierarchy1"/>
    <dgm:cxn modelId="{7145ACF1-A8CF-45E0-B728-823DB81FEF19}" type="presParOf" srcId="{8184D847-874D-41DB-8BFE-CDEA384526C5}" destId="{DED25F45-07F8-462B-8C3C-C3EDA0973552}" srcOrd="0" destOrd="0" presId="urn:microsoft.com/office/officeart/2005/8/layout/hierarchy1"/>
    <dgm:cxn modelId="{7BC793BE-A7DC-4E30-A616-87353C686B97}" type="presParOf" srcId="{8184D847-874D-41DB-8BFE-CDEA384526C5}" destId="{1E879A5F-3032-4690-9B0A-822C5C380F36}" srcOrd="1" destOrd="0" presId="urn:microsoft.com/office/officeart/2005/8/layout/hierarchy1"/>
    <dgm:cxn modelId="{AF39C0F9-EADA-4610-B003-8248489ECA51}" type="presParOf" srcId="{1E879A5F-3032-4690-9B0A-822C5C380F36}" destId="{DE9F9F58-F6D6-472C-BCE7-EB7B242C159F}" srcOrd="0" destOrd="0" presId="urn:microsoft.com/office/officeart/2005/8/layout/hierarchy1"/>
    <dgm:cxn modelId="{00725321-D043-460B-80FE-13B6B18ED6E2}" type="presParOf" srcId="{DE9F9F58-F6D6-472C-BCE7-EB7B242C159F}" destId="{FBA7E405-A6AF-4C7B-883C-6E50E5676787}" srcOrd="0" destOrd="0" presId="urn:microsoft.com/office/officeart/2005/8/layout/hierarchy1"/>
    <dgm:cxn modelId="{8021BCEC-AA78-4045-BF0C-713259ADC186}" type="presParOf" srcId="{DE9F9F58-F6D6-472C-BCE7-EB7B242C159F}" destId="{1FBBA696-04CD-4940-83DA-0E2A4E8ABE2F}" srcOrd="1" destOrd="0" presId="urn:microsoft.com/office/officeart/2005/8/layout/hierarchy1"/>
    <dgm:cxn modelId="{15C43672-E5A6-48E9-9061-B2DE75BBE244}" type="presParOf" srcId="{1E879A5F-3032-4690-9B0A-822C5C380F36}" destId="{DD6D421E-B360-4C29-A727-ABCB93C0ABB3}" srcOrd="1" destOrd="0" presId="urn:microsoft.com/office/officeart/2005/8/layout/hierarchy1"/>
    <dgm:cxn modelId="{80401113-3B0D-4A6A-9593-86CF42F70202}" type="presParOf" srcId="{DD6D421E-B360-4C29-A727-ABCB93C0ABB3}" destId="{8EF439F1-F729-46F1-ACB1-77131C77FA37}" srcOrd="0" destOrd="0" presId="urn:microsoft.com/office/officeart/2005/8/layout/hierarchy1"/>
    <dgm:cxn modelId="{8EBDC2EA-EA97-4FC9-B707-41CA0984A50C}" type="presParOf" srcId="{DD6D421E-B360-4C29-A727-ABCB93C0ABB3}" destId="{1A5205F6-DC14-4ABA-8223-340472C31178}" srcOrd="1" destOrd="0" presId="urn:microsoft.com/office/officeart/2005/8/layout/hierarchy1"/>
    <dgm:cxn modelId="{D89471F2-C254-4FD8-88E8-972021AED1EE}" type="presParOf" srcId="{1A5205F6-DC14-4ABA-8223-340472C31178}" destId="{44AF41C2-23DE-4C68-87FD-7611CE531819}" srcOrd="0" destOrd="0" presId="urn:microsoft.com/office/officeart/2005/8/layout/hierarchy1"/>
    <dgm:cxn modelId="{41D3B171-4F28-4769-B6AF-25909077E3D9}" type="presParOf" srcId="{44AF41C2-23DE-4C68-87FD-7611CE531819}" destId="{F91D58D8-F979-4F75-9C06-DAD567667507}" srcOrd="0" destOrd="0" presId="urn:microsoft.com/office/officeart/2005/8/layout/hierarchy1"/>
    <dgm:cxn modelId="{8921CD5E-CF34-455E-AFE7-907569CFDFBD}" type="presParOf" srcId="{44AF41C2-23DE-4C68-87FD-7611CE531819}" destId="{63E61824-62F8-445B-9EBF-8CCC33D15E8C}" srcOrd="1" destOrd="0" presId="urn:microsoft.com/office/officeart/2005/8/layout/hierarchy1"/>
    <dgm:cxn modelId="{32BE3656-E0D3-4F20-9CAB-3C6D8AC8668C}" type="presParOf" srcId="{1A5205F6-DC14-4ABA-8223-340472C31178}" destId="{62B1747F-8B90-4006-863E-F5FE5B68CC61}" srcOrd="1" destOrd="0" presId="urn:microsoft.com/office/officeart/2005/8/layout/hierarchy1"/>
    <dgm:cxn modelId="{0712CA23-07ED-464C-9499-16B2A34C8DE8}" type="presParOf" srcId="{DD6D421E-B360-4C29-A727-ABCB93C0ABB3}" destId="{8B7695F0-7F28-45E2-8D2E-9071898A9560}" srcOrd="2" destOrd="0" presId="urn:microsoft.com/office/officeart/2005/8/layout/hierarchy1"/>
    <dgm:cxn modelId="{82A4798B-7776-4BB1-8891-99C4F1C4885E}" type="presParOf" srcId="{DD6D421E-B360-4C29-A727-ABCB93C0ABB3}" destId="{1E482769-A420-44D4-8DFA-2E8EA90546DD}" srcOrd="3" destOrd="0" presId="urn:microsoft.com/office/officeart/2005/8/layout/hierarchy1"/>
    <dgm:cxn modelId="{082C9883-7A0A-4E0F-BAD5-4E37B4ACDC90}" type="presParOf" srcId="{1E482769-A420-44D4-8DFA-2E8EA90546DD}" destId="{F4BB8955-8C0C-4DF0-902B-7D8005A214F6}" srcOrd="0" destOrd="0" presId="urn:microsoft.com/office/officeart/2005/8/layout/hierarchy1"/>
    <dgm:cxn modelId="{842168E5-8D9C-45A6-A234-62AB10E233A2}" type="presParOf" srcId="{F4BB8955-8C0C-4DF0-902B-7D8005A214F6}" destId="{26418C7D-B941-41E1-A141-28C0EE80F49B}" srcOrd="0" destOrd="0" presId="urn:microsoft.com/office/officeart/2005/8/layout/hierarchy1"/>
    <dgm:cxn modelId="{0CED418B-2B2E-4D79-BFD8-2054591AF38A}" type="presParOf" srcId="{F4BB8955-8C0C-4DF0-902B-7D8005A214F6}" destId="{F19C6E21-E5CC-4C5C-A329-3CD09F08C1B2}" srcOrd="1" destOrd="0" presId="urn:microsoft.com/office/officeart/2005/8/layout/hierarchy1"/>
    <dgm:cxn modelId="{25E3643D-9312-46A1-B60B-71CEB10C8CA6}" type="presParOf" srcId="{1E482769-A420-44D4-8DFA-2E8EA90546DD}" destId="{3BFE5EB0-22B2-4C5D-B547-A0A670F08734}" srcOrd="1" destOrd="0" presId="urn:microsoft.com/office/officeart/2005/8/layout/hierarchy1"/>
    <dgm:cxn modelId="{8308233E-DF1A-4BC0-B90D-C9CD3F60ADA4}" type="presParOf" srcId="{DD6D421E-B360-4C29-A727-ABCB93C0ABB3}" destId="{2A1648D7-F513-4605-B2BC-498284071239}" srcOrd="4" destOrd="0" presId="urn:microsoft.com/office/officeart/2005/8/layout/hierarchy1"/>
    <dgm:cxn modelId="{82EF3F95-F901-4221-873C-A584AA8B0F2A}" type="presParOf" srcId="{DD6D421E-B360-4C29-A727-ABCB93C0ABB3}" destId="{FEA84726-9489-4E30-85DF-2714C970B87E}" srcOrd="5" destOrd="0" presId="urn:microsoft.com/office/officeart/2005/8/layout/hierarchy1"/>
    <dgm:cxn modelId="{A49F16C5-88FA-4A7B-8A19-8D08BFF8056A}" type="presParOf" srcId="{FEA84726-9489-4E30-85DF-2714C970B87E}" destId="{23A010AD-68CF-4E45-B5A1-2F1CEF0E2B3A}" srcOrd="0" destOrd="0" presId="urn:microsoft.com/office/officeart/2005/8/layout/hierarchy1"/>
    <dgm:cxn modelId="{0D1CEBB7-DED2-439B-82BC-CFE79E41273C}" type="presParOf" srcId="{23A010AD-68CF-4E45-B5A1-2F1CEF0E2B3A}" destId="{BB483F5A-B3DC-4EBD-9205-0D978DFC222F}" srcOrd="0" destOrd="0" presId="urn:microsoft.com/office/officeart/2005/8/layout/hierarchy1"/>
    <dgm:cxn modelId="{2CE11362-CD83-4D42-BDFC-5EEE0EFFDCA6}" type="presParOf" srcId="{23A010AD-68CF-4E45-B5A1-2F1CEF0E2B3A}" destId="{CA0FC4DA-A14C-4043-9CBD-B2DC7E384C2B}" srcOrd="1" destOrd="0" presId="urn:microsoft.com/office/officeart/2005/8/layout/hierarchy1"/>
    <dgm:cxn modelId="{2076D567-677C-4B78-8BB5-AC143D41C605}" type="presParOf" srcId="{FEA84726-9489-4E30-85DF-2714C970B87E}" destId="{8BDD4003-3C21-4ABE-9A40-DB189D0C1CBF}" srcOrd="1" destOrd="0" presId="urn:microsoft.com/office/officeart/2005/8/layout/hierarchy1"/>
    <dgm:cxn modelId="{F3CB47E6-9206-40A2-A091-C137025EFFA6}" type="presParOf" srcId="{DD6D421E-B360-4C29-A727-ABCB93C0ABB3}" destId="{51154815-DAAE-4D07-88C2-5D5C3F42ABC6}" srcOrd="6" destOrd="0" presId="urn:microsoft.com/office/officeart/2005/8/layout/hierarchy1"/>
    <dgm:cxn modelId="{DF064FF6-1D07-4BDA-94F2-54B366D33BBD}" type="presParOf" srcId="{DD6D421E-B360-4C29-A727-ABCB93C0ABB3}" destId="{226A8822-AA01-4B9D-9920-ACD39CA4FA91}" srcOrd="7" destOrd="0" presId="urn:microsoft.com/office/officeart/2005/8/layout/hierarchy1"/>
    <dgm:cxn modelId="{3CC99340-BE65-463D-A150-38AC91F09B89}" type="presParOf" srcId="{226A8822-AA01-4B9D-9920-ACD39CA4FA91}" destId="{4BEC33DA-3EE2-43BD-9AC1-D1B88E057532}" srcOrd="0" destOrd="0" presId="urn:microsoft.com/office/officeart/2005/8/layout/hierarchy1"/>
    <dgm:cxn modelId="{74A2760A-0260-48D8-91FA-A30A9386AF53}" type="presParOf" srcId="{4BEC33DA-3EE2-43BD-9AC1-D1B88E057532}" destId="{0C9AFD64-97AA-4462-8FDC-92EAEAD88D8C}" srcOrd="0" destOrd="0" presId="urn:microsoft.com/office/officeart/2005/8/layout/hierarchy1"/>
    <dgm:cxn modelId="{44874316-B57E-4AE1-BA3C-B4A977536B02}" type="presParOf" srcId="{4BEC33DA-3EE2-43BD-9AC1-D1B88E057532}" destId="{C58C5223-447D-4AB0-9EDB-4FF7CF8D725B}" srcOrd="1" destOrd="0" presId="urn:microsoft.com/office/officeart/2005/8/layout/hierarchy1"/>
    <dgm:cxn modelId="{5E1EDFC9-9B24-43E8-8AFE-3243FB7ED16F}" type="presParOf" srcId="{226A8822-AA01-4B9D-9920-ACD39CA4FA91}" destId="{ED0BF11D-D7D5-41C9-9703-07B76EFEA2AB}" srcOrd="1" destOrd="0" presId="urn:microsoft.com/office/officeart/2005/8/layout/hierarchy1"/>
    <dgm:cxn modelId="{A1C10CB9-D2CB-4BCC-87F6-DE6490CE85D6}" type="presParOf" srcId="{8184D847-874D-41DB-8BFE-CDEA384526C5}" destId="{C1C25906-5698-4219-B99A-BE345E554D67}" srcOrd="2" destOrd="0" presId="urn:microsoft.com/office/officeart/2005/8/layout/hierarchy1"/>
    <dgm:cxn modelId="{AC95C152-77FC-42C9-AAE8-9E2BCFB2E903}" type="presParOf" srcId="{8184D847-874D-41DB-8BFE-CDEA384526C5}" destId="{EB0B1A99-A1B0-4196-BA5D-03886BD403DC}" srcOrd="3" destOrd="0" presId="urn:microsoft.com/office/officeart/2005/8/layout/hierarchy1"/>
    <dgm:cxn modelId="{ADD8A3A9-B016-4E78-82C5-7DA4182BB6A0}" type="presParOf" srcId="{EB0B1A99-A1B0-4196-BA5D-03886BD403DC}" destId="{02611E33-FBE8-4635-B637-D03F1C1E5153}" srcOrd="0" destOrd="0" presId="urn:microsoft.com/office/officeart/2005/8/layout/hierarchy1"/>
    <dgm:cxn modelId="{FDB17294-4FF5-4046-9460-28A46F680468}" type="presParOf" srcId="{02611E33-FBE8-4635-B637-D03F1C1E5153}" destId="{5DAF193F-A46E-437C-B12F-AB9B281A2796}" srcOrd="0" destOrd="0" presId="urn:microsoft.com/office/officeart/2005/8/layout/hierarchy1"/>
    <dgm:cxn modelId="{4DBA76B5-B54C-4943-878A-A5183F378DB8}" type="presParOf" srcId="{02611E33-FBE8-4635-B637-D03F1C1E5153}" destId="{6F171389-5F9A-42FE-AB3F-DDFCD4F0E8BD}" srcOrd="1" destOrd="0" presId="urn:microsoft.com/office/officeart/2005/8/layout/hierarchy1"/>
    <dgm:cxn modelId="{BB6C562E-2FA8-4E94-A23E-1B19A5249AB1}" type="presParOf" srcId="{EB0B1A99-A1B0-4196-BA5D-03886BD403DC}" destId="{4EC2A863-2BB3-4335-802A-4263257E0F99}" srcOrd="1" destOrd="0" presId="urn:microsoft.com/office/officeart/2005/8/layout/hierarchy1"/>
    <dgm:cxn modelId="{D6F68C82-1A21-4A1B-9208-F6C89B675FEC}" type="presParOf" srcId="{0A97E8DE-85E7-42ED-936A-B1A464D71A3B}" destId="{F20E802E-3137-4D2B-910A-D61A192CD003}" srcOrd="2" destOrd="0" presId="urn:microsoft.com/office/officeart/2005/8/layout/hierarchy1"/>
    <dgm:cxn modelId="{2D8A9904-19FF-4AF3-856A-183C7100E900}" type="presParOf" srcId="{0A97E8DE-85E7-42ED-936A-B1A464D71A3B}" destId="{E4581700-EE8D-47BA-84BE-752522C66247}" srcOrd="3" destOrd="0" presId="urn:microsoft.com/office/officeart/2005/8/layout/hierarchy1"/>
    <dgm:cxn modelId="{1D966DFA-EFBB-48D4-BA45-DA94BC00309B}" type="presParOf" srcId="{E4581700-EE8D-47BA-84BE-752522C66247}" destId="{96F22419-B55A-474F-A001-97DC8C542A9A}" srcOrd="0" destOrd="0" presId="urn:microsoft.com/office/officeart/2005/8/layout/hierarchy1"/>
    <dgm:cxn modelId="{DE141E66-1304-462C-AD83-7FD0C6AE6001}" type="presParOf" srcId="{96F22419-B55A-474F-A001-97DC8C542A9A}" destId="{60D1AAEE-5EFF-4E14-B683-12EECB251A33}" srcOrd="0" destOrd="0" presId="urn:microsoft.com/office/officeart/2005/8/layout/hierarchy1"/>
    <dgm:cxn modelId="{92438424-A071-435A-829F-5B8082E1A61E}" type="presParOf" srcId="{96F22419-B55A-474F-A001-97DC8C542A9A}" destId="{609C92D4-6C1B-49B6-A2FD-D11689136969}" srcOrd="1" destOrd="0" presId="urn:microsoft.com/office/officeart/2005/8/layout/hierarchy1"/>
    <dgm:cxn modelId="{35D7B3C5-9CCC-42A2-8998-F256122754C9}" type="presParOf" srcId="{E4581700-EE8D-47BA-84BE-752522C66247}" destId="{1620025B-354C-4E44-9C0E-4820FADAA432}" srcOrd="1" destOrd="0" presId="urn:microsoft.com/office/officeart/2005/8/layout/hierarchy1"/>
    <dgm:cxn modelId="{B3D608B6-4768-4C5B-83C4-B7253EFE3AC6}" type="presParOf" srcId="{1620025B-354C-4E44-9C0E-4820FADAA432}" destId="{B386FC3C-947D-46B8-AE0D-91510705258B}" srcOrd="0" destOrd="0" presId="urn:microsoft.com/office/officeart/2005/8/layout/hierarchy1"/>
    <dgm:cxn modelId="{CED83D07-122A-444B-AA14-6C7EDF8327A3}" type="presParOf" srcId="{1620025B-354C-4E44-9C0E-4820FADAA432}" destId="{1EC53D7E-CEE6-4032-8DD6-2EF670117B9B}" srcOrd="1" destOrd="0" presId="urn:microsoft.com/office/officeart/2005/8/layout/hierarchy1"/>
    <dgm:cxn modelId="{034CE8AE-E466-4196-AF5D-6F63BAF1FE06}" type="presParOf" srcId="{1EC53D7E-CEE6-4032-8DD6-2EF670117B9B}" destId="{75025790-AE60-4B51-BE3C-6B0FAF8CA316}" srcOrd="0" destOrd="0" presId="urn:microsoft.com/office/officeart/2005/8/layout/hierarchy1"/>
    <dgm:cxn modelId="{814158B4-07B4-4E9D-A058-4C79A3289BCB}" type="presParOf" srcId="{75025790-AE60-4B51-BE3C-6B0FAF8CA316}" destId="{66E001DA-39DA-42F1-9242-B7EAED5CDD70}" srcOrd="0" destOrd="0" presId="urn:microsoft.com/office/officeart/2005/8/layout/hierarchy1"/>
    <dgm:cxn modelId="{8B20FFEA-C133-4D4B-9E99-749050422FA5}" type="presParOf" srcId="{75025790-AE60-4B51-BE3C-6B0FAF8CA316}" destId="{D983D356-57BE-4360-AB3A-DA305556F431}" srcOrd="1" destOrd="0" presId="urn:microsoft.com/office/officeart/2005/8/layout/hierarchy1"/>
    <dgm:cxn modelId="{931D61CE-A159-4AED-987E-0D9FCDEB7416}" type="presParOf" srcId="{1EC53D7E-CEE6-4032-8DD6-2EF670117B9B}" destId="{92007B1E-07C3-4CA3-B8F9-2D5AD8CDE1C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F9B5-92E6-47FA-97CC-33A89CEFF0AD}" type="datetimeFigureOut">
              <a:rPr lang="it-IT" smtClean="0"/>
              <a:t>20/11/2014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AA5E-A993-4B1D-96A8-42873578A9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401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F9B5-92E6-47FA-97CC-33A89CEFF0AD}" type="datetimeFigureOut">
              <a:rPr lang="it-IT" smtClean="0"/>
              <a:t>20/11/2014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AA5E-A993-4B1D-96A8-42873578A9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27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F9B5-92E6-47FA-97CC-33A89CEFF0AD}" type="datetimeFigureOut">
              <a:rPr lang="it-IT" smtClean="0"/>
              <a:t>20/11/2014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AA5E-A993-4B1D-96A8-42873578A9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38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F9B5-92E6-47FA-97CC-33A89CEFF0AD}" type="datetimeFigureOut">
              <a:rPr lang="it-IT" smtClean="0"/>
              <a:t>20/11/2014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AA5E-A993-4B1D-96A8-42873578A9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452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F9B5-92E6-47FA-97CC-33A89CEFF0AD}" type="datetimeFigureOut">
              <a:rPr lang="it-IT" smtClean="0"/>
              <a:t>20/11/2014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AA5E-A993-4B1D-96A8-42873578A9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8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F9B5-92E6-47FA-97CC-33A89CEFF0AD}" type="datetimeFigureOut">
              <a:rPr lang="it-IT" smtClean="0"/>
              <a:t>20/11/2014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AA5E-A993-4B1D-96A8-42873578A9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772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F9B5-92E6-47FA-97CC-33A89CEFF0AD}" type="datetimeFigureOut">
              <a:rPr lang="it-IT" smtClean="0"/>
              <a:t>20/11/2014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AA5E-A993-4B1D-96A8-42873578A9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61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F9B5-92E6-47FA-97CC-33A89CEFF0AD}" type="datetimeFigureOut">
              <a:rPr lang="it-IT" smtClean="0"/>
              <a:t>20/11/2014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AA5E-A993-4B1D-96A8-42873578A9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12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F9B5-92E6-47FA-97CC-33A89CEFF0AD}" type="datetimeFigureOut">
              <a:rPr lang="it-IT" smtClean="0"/>
              <a:t>20/11/2014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AA5E-A993-4B1D-96A8-42873578A9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384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F9B5-92E6-47FA-97CC-33A89CEFF0AD}" type="datetimeFigureOut">
              <a:rPr lang="it-IT" smtClean="0"/>
              <a:t>20/11/2014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AA5E-A993-4B1D-96A8-42873578A9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717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F9B5-92E6-47FA-97CC-33A89CEFF0AD}" type="datetimeFigureOut">
              <a:rPr lang="it-IT" smtClean="0"/>
              <a:t>20/11/2014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AA5E-A993-4B1D-96A8-42873578A9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137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3F9B5-92E6-47FA-97CC-33A89CEFF0AD}" type="datetimeFigureOut">
              <a:rPr lang="it-IT" smtClean="0"/>
              <a:t>20/11/2014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AAA5E-A993-4B1D-96A8-42873578A9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81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257678"/>
            <a:ext cx="8124404" cy="460032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7792629" y="614996"/>
            <a:ext cx="380174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dirty="0" smtClean="0">
                <a:solidFill>
                  <a:srgbClr val="0070C0"/>
                </a:solidFill>
              </a:rPr>
              <a:t>La materia</a:t>
            </a:r>
            <a:endParaRPr lang="it-IT" sz="6600" dirty="0">
              <a:solidFill>
                <a:srgbClr val="0070C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038395" y="6353258"/>
            <a:ext cx="19335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</a:rPr>
              <a:t>N. </a:t>
            </a:r>
            <a:r>
              <a:rPr lang="it-IT" sz="1400" dirty="0" err="1">
                <a:solidFill>
                  <a:prstClr val="white">
                    <a:lumMod val="50000"/>
                  </a:prstClr>
                </a:solidFill>
              </a:rPr>
              <a:t>Rainone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it-IT" sz="1400" dirty="0" smtClean="0">
                <a:solidFill>
                  <a:prstClr val="white">
                    <a:lumMod val="50000"/>
                  </a:prstClr>
                </a:solidFill>
              </a:rPr>
              <a:t>©</a:t>
            </a:r>
            <a:r>
              <a:rPr lang="it-IT" sz="1400" dirty="0" err="1" smtClean="0">
                <a:solidFill>
                  <a:prstClr val="white">
                    <a:lumMod val="50000"/>
                  </a:prstClr>
                </a:solidFill>
              </a:rPr>
              <a:t>left</a:t>
            </a:r>
            <a:r>
              <a:rPr lang="it-IT" sz="1400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</a:rPr>
              <a:t>(2014)</a:t>
            </a:r>
          </a:p>
        </p:txBody>
      </p:sp>
      <p:grpSp>
        <p:nvGrpSpPr>
          <p:cNvPr id="8" name="Gruppo 7"/>
          <p:cNvGrpSpPr/>
          <p:nvPr/>
        </p:nvGrpSpPr>
        <p:grpSpPr>
          <a:xfrm>
            <a:off x="592963" y="466841"/>
            <a:ext cx="3940566" cy="1015663"/>
            <a:chOff x="864158" y="4501700"/>
            <a:chExt cx="3940566" cy="1015663"/>
          </a:xfrm>
        </p:grpSpPr>
        <p:sp>
          <p:nvSpPr>
            <p:cNvPr id="9" name="CasellaDiTesto 8"/>
            <p:cNvSpPr txBox="1"/>
            <p:nvPr/>
          </p:nvSpPr>
          <p:spPr>
            <a:xfrm>
              <a:off x="1777100" y="4501700"/>
              <a:ext cx="302762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>
                  <a:solidFill>
                    <a:prstClr val="black"/>
                  </a:solidFill>
                </a:rPr>
                <a:t>Istituto di Istruzione Superiore</a:t>
              </a:r>
            </a:p>
            <a:p>
              <a:r>
                <a:rPr lang="it-IT" sz="2800" dirty="0">
                  <a:solidFill>
                    <a:prstClr val="black"/>
                  </a:solidFill>
                </a:rPr>
                <a:t>‘’Enrico Fermi’’</a:t>
              </a:r>
            </a:p>
            <a:p>
              <a:r>
                <a:rPr lang="it-IT" sz="1400" dirty="0">
                  <a:solidFill>
                    <a:prstClr val="black"/>
                  </a:solidFill>
                </a:rPr>
                <a:t>Montesarchio (Benevento)</a:t>
              </a:r>
              <a:endParaRPr lang="it-IT" sz="1200" dirty="0">
                <a:solidFill>
                  <a:prstClr val="black"/>
                </a:solidFill>
              </a:endParaRPr>
            </a:p>
          </p:txBody>
        </p:sp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158" y="4547303"/>
              <a:ext cx="924455" cy="924455"/>
            </a:xfrm>
            <a:prstGeom prst="rect">
              <a:avLst/>
            </a:prstGeom>
          </p:spPr>
        </p:pic>
      </p:grpSp>
      <p:sp>
        <p:nvSpPr>
          <p:cNvPr id="11" name="CasellaDiTesto 10"/>
          <p:cNvSpPr txBox="1"/>
          <p:nvPr/>
        </p:nvSpPr>
        <p:spPr>
          <a:xfrm>
            <a:off x="7792629" y="1951672"/>
            <a:ext cx="182582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Classificazione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Sistemi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Fasi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Stati </a:t>
            </a:r>
            <a:r>
              <a:rPr lang="it-IT" dirty="0" smtClean="0"/>
              <a:t>fisici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Soluzioni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922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544396422"/>
              </p:ext>
            </p:extLst>
          </p:nvPr>
        </p:nvGraphicFramePr>
        <p:xfrm>
          <a:off x="566442" y="299405"/>
          <a:ext cx="11353125" cy="627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517891" y="331773"/>
            <a:ext cx="4539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0070C0"/>
                </a:solidFill>
              </a:rPr>
              <a:t>LA MATERIA</a:t>
            </a:r>
            <a:endParaRPr lang="it-IT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118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17891" y="331773"/>
            <a:ext cx="4539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0070C0"/>
                </a:solidFill>
              </a:rPr>
              <a:t>SISTEMI</a:t>
            </a:r>
            <a:endParaRPr lang="it-IT" sz="3200" dirty="0">
              <a:solidFill>
                <a:srgbClr val="0070C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17891" y="1066642"/>
            <a:ext cx="96699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Con il termine </a:t>
            </a:r>
            <a:r>
              <a:rPr lang="it-IT" sz="3200" b="1" dirty="0" smtClean="0"/>
              <a:t>sistema</a:t>
            </a:r>
            <a:r>
              <a:rPr lang="it-IT" sz="3200" dirty="0" smtClean="0"/>
              <a:t> si indica la porzione dell'universo oggetto dell'indagine scientifica.</a:t>
            </a:r>
            <a:endParaRPr lang="it-IT" sz="32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54" y="3259068"/>
            <a:ext cx="1213467" cy="180041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248" y="2892270"/>
            <a:ext cx="2428327" cy="2428327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6044" y="2892270"/>
            <a:ext cx="3091493" cy="2281725"/>
          </a:xfrm>
          <a:prstGeom prst="ellipse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846" y="3073810"/>
            <a:ext cx="2894577" cy="2170933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464988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17891" y="331773"/>
            <a:ext cx="4539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0070C0"/>
                </a:solidFill>
              </a:rPr>
              <a:t>FASI</a:t>
            </a:r>
            <a:endParaRPr lang="it-IT" sz="3200" dirty="0">
              <a:solidFill>
                <a:srgbClr val="0070C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17890" y="1252758"/>
            <a:ext cx="1083523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Si definisce </a:t>
            </a:r>
            <a:r>
              <a:rPr lang="it-IT" sz="3200" b="1" dirty="0" smtClean="0"/>
              <a:t>fase</a:t>
            </a:r>
            <a:r>
              <a:rPr lang="it-IT" sz="3200" dirty="0" smtClean="0"/>
              <a:t> una porzione di un sistema termodinamico che presenta stato fisico e composizione chimica uniformi.</a:t>
            </a:r>
            <a:endParaRPr lang="it-IT" sz="3200" dirty="0"/>
          </a:p>
        </p:txBody>
      </p:sp>
      <p:sp>
        <p:nvSpPr>
          <p:cNvPr id="6" name="Rettangolo 5"/>
          <p:cNvSpPr/>
          <p:nvPr/>
        </p:nvSpPr>
        <p:spPr>
          <a:xfrm>
            <a:off x="517890" y="2488971"/>
            <a:ext cx="6044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0070C0"/>
                </a:solidFill>
              </a:rPr>
              <a:t>Un sistema omogeneo è sempre monofasico (cioè costituito da una singola fase), mentre un sistema eterogeneo è in genere polifasico (cioè costituito da più fasi). Un sistema composto da sostanze aeriformi presenta sempre una singola fase.</a:t>
            </a: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32950" y="2597543"/>
            <a:ext cx="3288401" cy="3673784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1384620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19742" y="2602539"/>
            <a:ext cx="1099799" cy="2208661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764" y="2958855"/>
            <a:ext cx="2286590" cy="1575206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517891" y="331773"/>
            <a:ext cx="4539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0070C0"/>
                </a:solidFill>
              </a:rPr>
              <a:t>STATI FISICI</a:t>
            </a:r>
            <a:endParaRPr lang="it-IT" sz="3200" dirty="0">
              <a:solidFill>
                <a:srgbClr val="0070C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17890" y="1242310"/>
            <a:ext cx="108352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Con </a:t>
            </a:r>
            <a:r>
              <a:rPr lang="it-IT" sz="2800" b="1" dirty="0" smtClean="0"/>
              <a:t>stato della materia </a:t>
            </a:r>
            <a:r>
              <a:rPr lang="it-IT" sz="2800" dirty="0" smtClean="0"/>
              <a:t>(o stato di aggregazione) si intende una classificazione convenzionale degli stati che può assumere la materia a seconda delle proprietà meccaniche che manifesta</a:t>
            </a:r>
            <a:endParaRPr lang="it-IT" sz="2800" dirty="0"/>
          </a:p>
        </p:txBody>
      </p:sp>
      <p:sp>
        <p:nvSpPr>
          <p:cNvPr id="2" name="Rettangolo 1"/>
          <p:cNvSpPr/>
          <p:nvPr/>
        </p:nvSpPr>
        <p:spPr>
          <a:xfrm>
            <a:off x="517890" y="2953067"/>
            <a:ext cx="685395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La distinzione tra gli stati della materia viene storicamente fatta basandosi sulle seguenti differenze qualitative:</a:t>
            </a:r>
          </a:p>
          <a:p>
            <a:endParaRPr lang="it-IT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un materiale allo stato solido ha un volume e una forma propria;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un materiale allo stato liquido ha un volume proprio, ma acquisisce la forma del recipiente che lo contiene;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un materiale allo stato aeriforme (o gassoso) non ha né volume né forma propria, ma si espande fino a occupare tutto lo spazio disponibile.</a:t>
            </a:r>
            <a:endParaRPr lang="it-IT" sz="2000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487" y="3153357"/>
            <a:ext cx="930584" cy="1380704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649" y="4610215"/>
            <a:ext cx="4465492" cy="183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45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826" y="477430"/>
            <a:ext cx="6363220" cy="585572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517891" y="331773"/>
            <a:ext cx="4539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0070C0"/>
                </a:solidFill>
              </a:rPr>
              <a:t>DIAGRAMMA DI FASE</a:t>
            </a:r>
            <a:endParaRPr lang="it-IT" sz="3200" dirty="0">
              <a:solidFill>
                <a:srgbClr val="0070C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17890" y="1252758"/>
            <a:ext cx="530837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Il concetto di fase </a:t>
            </a:r>
            <a:r>
              <a:rPr lang="it-IT" sz="2400" b="1" dirty="0" smtClean="0"/>
              <a:t>non corrisponde </a:t>
            </a:r>
            <a:r>
              <a:rPr lang="it-IT" sz="2400" dirty="0" smtClean="0"/>
              <a:t>al concetto di stato di aggregazione, dunque quando si parla di </a:t>
            </a:r>
            <a:r>
              <a:rPr lang="it-IT" sz="2400" b="1" dirty="0" smtClean="0"/>
              <a:t>fase solida</a:t>
            </a:r>
            <a:r>
              <a:rPr lang="it-IT" sz="2400" dirty="0" smtClean="0"/>
              <a:t>, </a:t>
            </a:r>
            <a:r>
              <a:rPr lang="it-IT" sz="2400" b="1" dirty="0" smtClean="0"/>
              <a:t>fase liquida </a:t>
            </a:r>
            <a:r>
              <a:rPr lang="it-IT" sz="2400" dirty="0" smtClean="0"/>
              <a:t>o </a:t>
            </a:r>
            <a:r>
              <a:rPr lang="it-IT" sz="2400" b="1" dirty="0" smtClean="0"/>
              <a:t>fase gassosa </a:t>
            </a:r>
            <a:r>
              <a:rPr lang="it-IT" sz="2400" dirty="0" smtClean="0"/>
              <a:t>si sta specificando lo </a:t>
            </a:r>
            <a:r>
              <a:rPr lang="it-IT" sz="2400" b="1" dirty="0" smtClean="0"/>
              <a:t>stato di aggregazione che caratterizza una particolare fase </a:t>
            </a:r>
            <a:r>
              <a:rPr lang="it-IT" sz="2400" dirty="0" smtClean="0"/>
              <a:t>del sistema.</a:t>
            </a:r>
          </a:p>
        </p:txBody>
      </p:sp>
      <p:sp>
        <p:nvSpPr>
          <p:cNvPr id="6" name="Rettangolo 5"/>
          <p:cNvSpPr/>
          <p:nvPr/>
        </p:nvSpPr>
        <p:spPr>
          <a:xfrm>
            <a:off x="517890" y="4783815"/>
            <a:ext cx="53083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I diversi stati termodinamici di un sistema possono essere rappresentati mediante il </a:t>
            </a:r>
            <a:r>
              <a:rPr lang="it-IT" sz="2400" b="1" dirty="0" smtClean="0">
                <a:solidFill>
                  <a:srgbClr val="0070C0"/>
                </a:solidFill>
              </a:rPr>
              <a:t>diagramma di fase</a:t>
            </a:r>
            <a:r>
              <a:rPr lang="it-IT" sz="2400" dirty="0" smtClean="0"/>
              <a:t>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69684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17891" y="331773"/>
            <a:ext cx="4539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0070C0"/>
                </a:solidFill>
              </a:rPr>
              <a:t>LE SOLUZIONI</a:t>
            </a:r>
            <a:endParaRPr lang="it-IT" sz="3200" dirty="0">
              <a:solidFill>
                <a:srgbClr val="0070C0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517890" y="1123286"/>
            <a:ext cx="111589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 smtClean="0"/>
              <a:t>Una </a:t>
            </a:r>
            <a:r>
              <a:rPr lang="it-IT" sz="3600" b="1" dirty="0" smtClean="0"/>
              <a:t>soluzione</a:t>
            </a:r>
            <a:r>
              <a:rPr lang="it-IT" sz="3600" dirty="0" smtClean="0"/>
              <a:t> è un miscuglio omogeneo di due o più componenti.</a:t>
            </a:r>
            <a:endParaRPr lang="it-IT" sz="3600" dirty="0"/>
          </a:p>
        </p:txBody>
      </p:sp>
      <p:sp>
        <p:nvSpPr>
          <p:cNvPr id="3" name="Rettangolo 2"/>
          <p:cNvSpPr/>
          <p:nvPr/>
        </p:nvSpPr>
        <p:spPr>
          <a:xfrm>
            <a:off x="517891" y="2905780"/>
            <a:ext cx="53326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Una soluzione è formata da un </a:t>
            </a:r>
            <a:r>
              <a:rPr lang="it-IT" sz="2800" dirty="0" smtClean="0">
                <a:solidFill>
                  <a:srgbClr val="FF0000"/>
                </a:solidFill>
              </a:rPr>
              <a:t>solvente</a:t>
            </a:r>
            <a:r>
              <a:rPr lang="it-IT" sz="2800" dirty="0" smtClean="0"/>
              <a:t> e da un </a:t>
            </a:r>
            <a:r>
              <a:rPr lang="it-IT" sz="2800" dirty="0" smtClean="0">
                <a:solidFill>
                  <a:srgbClr val="0070C0"/>
                </a:solidFill>
              </a:rPr>
              <a:t>soluto</a:t>
            </a:r>
            <a:r>
              <a:rPr lang="it-IT" sz="2800" dirty="0" smtClean="0"/>
              <a:t> (o soluti).</a:t>
            </a:r>
            <a:endParaRPr lang="it-IT" sz="2800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2145386"/>
            <a:ext cx="5717041" cy="428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6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17891" y="331773"/>
            <a:ext cx="4539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0070C0"/>
                </a:solidFill>
              </a:rPr>
              <a:t>LE SOLUZIONI</a:t>
            </a:r>
            <a:endParaRPr lang="it-IT" sz="3200" dirty="0">
              <a:solidFill>
                <a:srgbClr val="0070C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17891" y="1279197"/>
            <a:ext cx="11280297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/>
              <a:t>Esistono diversi tipi di soluzione:</a:t>
            </a:r>
          </a:p>
          <a:p>
            <a:r>
              <a:rPr lang="it-IT" sz="2600" dirty="0" smtClean="0">
                <a:solidFill>
                  <a:srgbClr val="FF0000"/>
                </a:solidFill>
              </a:rPr>
              <a:t>Soluzioni gassose</a:t>
            </a:r>
            <a:r>
              <a:rPr lang="it-IT" sz="2600" dirty="0" smtClean="0"/>
              <a:t> costituite da un soluto gassoso disciolto in un solvente gassoso (ossigeno miscelato ad azoto).</a:t>
            </a:r>
          </a:p>
          <a:p>
            <a:endParaRPr lang="it-IT" sz="1400" dirty="0" smtClean="0">
              <a:solidFill>
                <a:srgbClr val="FF0000"/>
              </a:solidFill>
            </a:endParaRPr>
          </a:p>
          <a:p>
            <a:r>
              <a:rPr lang="it-IT" sz="2600" dirty="0" smtClean="0">
                <a:solidFill>
                  <a:srgbClr val="FF0000"/>
                </a:solidFill>
              </a:rPr>
              <a:t>Soluzioni liquide</a:t>
            </a:r>
            <a:r>
              <a:rPr lang="it-IT" sz="2600" dirty="0" smtClean="0"/>
              <a:t>, possono essere costituite da: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600" dirty="0" smtClean="0"/>
              <a:t>soluto gassoso disciolto in un solvente liquido (azoto disciolto nell'acqua);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600" dirty="0" smtClean="0"/>
              <a:t>soluto liquido disciolto in un solvente liquido (acetone disciolto in acqua);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600" dirty="0" smtClean="0"/>
              <a:t>soluto solido disciolto in un solvente liquido (sale disciolto in acqua).</a:t>
            </a:r>
          </a:p>
          <a:p>
            <a:endParaRPr lang="it-IT" sz="1400" dirty="0" smtClean="0">
              <a:solidFill>
                <a:srgbClr val="FF0000"/>
              </a:solidFill>
            </a:endParaRPr>
          </a:p>
          <a:p>
            <a:r>
              <a:rPr lang="it-IT" sz="2600" dirty="0" smtClean="0">
                <a:solidFill>
                  <a:srgbClr val="FF0000"/>
                </a:solidFill>
              </a:rPr>
              <a:t>Soluzioni solide</a:t>
            </a:r>
            <a:r>
              <a:rPr lang="it-IT" sz="2600" dirty="0" smtClean="0"/>
              <a:t>, possono essere costituite da: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600" dirty="0" smtClean="0"/>
              <a:t>soluto gassoso disciolto in un solvente solido (idrogeno disciolto in palladio);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600" dirty="0" smtClean="0"/>
              <a:t>soluto liquido disciolto in un solvente solido (mercurio disciolto in cadmio);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600" dirty="0" smtClean="0"/>
              <a:t>soluto solido disciolto in un solvente solido (zinco disciolto in rame).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28389510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456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Administrator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Administrator</cp:lastModifiedBy>
  <cp:revision>10</cp:revision>
  <dcterms:created xsi:type="dcterms:W3CDTF">2014-11-20T19:57:21Z</dcterms:created>
  <dcterms:modified xsi:type="dcterms:W3CDTF">2014-11-20T21:01:48Z</dcterms:modified>
</cp:coreProperties>
</file>