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5" r:id="rId4"/>
    <p:sldId id="258" r:id="rId5"/>
    <p:sldId id="259" r:id="rId6"/>
    <p:sldId id="273" r:id="rId7"/>
    <p:sldId id="260" r:id="rId8"/>
    <p:sldId id="274" r:id="rId9"/>
    <p:sldId id="261" r:id="rId10"/>
    <p:sldId id="272" r:id="rId11"/>
    <p:sldId id="262" r:id="rId12"/>
    <p:sldId id="276" r:id="rId13"/>
    <p:sldId id="269" r:id="rId14"/>
    <p:sldId id="264" r:id="rId15"/>
    <p:sldId id="263" r:id="rId16"/>
    <p:sldId id="265" r:id="rId17"/>
    <p:sldId id="266" r:id="rId18"/>
    <p:sldId id="268" r:id="rId19"/>
    <p:sldId id="277" r:id="rId20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036" autoAdjust="0"/>
  </p:normalViewPr>
  <p:slideViewPr>
    <p:cSldViewPr>
      <p:cViewPr varScale="1">
        <p:scale>
          <a:sx n="66" d="100"/>
          <a:sy n="66" d="100"/>
        </p:scale>
        <p:origin x="-150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FCC8E-5A1E-4468-9708-FD39C4C2C27B}" type="datetimeFigureOut">
              <a:rPr lang="it-IT" smtClean="0"/>
              <a:t>12/05/2014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CEAD7-8F78-48EB-86E0-D7BA8901B16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04741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FCC8E-5A1E-4468-9708-FD39C4C2C27B}" type="datetimeFigureOut">
              <a:rPr lang="it-IT" smtClean="0"/>
              <a:t>12/05/2014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CEAD7-8F78-48EB-86E0-D7BA8901B16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953029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FCC8E-5A1E-4468-9708-FD39C4C2C27B}" type="datetimeFigureOut">
              <a:rPr lang="it-IT" smtClean="0"/>
              <a:t>12/05/2014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CEAD7-8F78-48EB-86E0-D7BA8901B16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522357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FCC8E-5A1E-4468-9708-FD39C4C2C27B}" type="datetimeFigureOut">
              <a:rPr lang="it-IT" smtClean="0"/>
              <a:t>12/05/2014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CEAD7-8F78-48EB-86E0-D7BA8901B16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786068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FCC8E-5A1E-4468-9708-FD39C4C2C27B}" type="datetimeFigureOut">
              <a:rPr lang="it-IT" smtClean="0"/>
              <a:t>12/05/2014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CEAD7-8F78-48EB-86E0-D7BA8901B16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286878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FCC8E-5A1E-4468-9708-FD39C4C2C27B}" type="datetimeFigureOut">
              <a:rPr lang="it-IT" smtClean="0"/>
              <a:t>12/05/2014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CEAD7-8F78-48EB-86E0-D7BA8901B16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747878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FCC8E-5A1E-4468-9708-FD39C4C2C27B}" type="datetimeFigureOut">
              <a:rPr lang="it-IT" smtClean="0"/>
              <a:t>12/05/2014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CEAD7-8F78-48EB-86E0-D7BA8901B16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212778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FCC8E-5A1E-4468-9708-FD39C4C2C27B}" type="datetimeFigureOut">
              <a:rPr lang="it-IT" smtClean="0"/>
              <a:t>12/05/2014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CEAD7-8F78-48EB-86E0-D7BA8901B16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051531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FCC8E-5A1E-4468-9708-FD39C4C2C27B}" type="datetimeFigureOut">
              <a:rPr lang="it-IT" smtClean="0"/>
              <a:t>12/05/2014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CEAD7-8F78-48EB-86E0-D7BA8901B16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352128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FCC8E-5A1E-4468-9708-FD39C4C2C27B}" type="datetimeFigureOut">
              <a:rPr lang="it-IT" smtClean="0"/>
              <a:t>12/05/2014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CEAD7-8F78-48EB-86E0-D7BA8901B16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648288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FCC8E-5A1E-4468-9708-FD39C4C2C27B}" type="datetimeFigureOut">
              <a:rPr lang="it-IT" smtClean="0"/>
              <a:t>12/05/2014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CEAD7-8F78-48EB-86E0-D7BA8901B16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171533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EFCC8E-5A1E-4468-9708-FD39C4C2C27B}" type="datetimeFigureOut">
              <a:rPr lang="it-IT" smtClean="0"/>
              <a:t>12/05/2014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ACEAD7-8F78-48EB-86E0-D7BA8901B16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25445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it-IT" sz="5400" dirty="0" smtClean="0">
                <a:latin typeface="Brush Script MT" panose="03060802040406070304" pitchFamily="66" charset="0"/>
              </a:rPr>
              <a:t>Esperienza tirocinio 5° A  Pedagogico</a:t>
            </a:r>
            <a:br>
              <a:rPr lang="it-IT" sz="5400" dirty="0" smtClean="0">
                <a:latin typeface="Brush Script MT" panose="03060802040406070304" pitchFamily="66" charset="0"/>
              </a:rPr>
            </a:br>
            <a:r>
              <a:rPr lang="it-IT" sz="5400" dirty="0" smtClean="0">
                <a:latin typeface="Brush Script MT" panose="03060802040406070304" pitchFamily="66" charset="0"/>
              </a:rPr>
              <a:t>«Enrico Fermi» Montesarchio</a:t>
            </a:r>
            <a:br>
              <a:rPr lang="it-IT" sz="5400" dirty="0" smtClean="0">
                <a:latin typeface="Brush Script MT" panose="03060802040406070304" pitchFamily="66" charset="0"/>
              </a:rPr>
            </a:br>
            <a:r>
              <a:rPr lang="it-IT" sz="5400" dirty="0" smtClean="0">
                <a:latin typeface="Brush Script MT" panose="03060802040406070304" pitchFamily="66" charset="0"/>
              </a:rPr>
              <a:t>Anno  2013/2014</a:t>
            </a:r>
            <a:br>
              <a:rPr lang="it-IT" sz="5400" dirty="0" smtClean="0">
                <a:latin typeface="Brush Script MT" panose="03060802040406070304" pitchFamily="66" charset="0"/>
              </a:rPr>
            </a:br>
            <a:r>
              <a:rPr lang="it-IT" sz="5400" dirty="0" smtClean="0">
                <a:latin typeface="Brush Script MT" panose="03060802040406070304" pitchFamily="66" charset="0"/>
              </a:rPr>
              <a:t>alle scuole elementari 1° Circolo</a:t>
            </a:r>
            <a:endParaRPr lang="it-IT" sz="5400" dirty="0">
              <a:latin typeface="Brush Script MT" panose="030608020404060703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8301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127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274" y="-387424"/>
            <a:ext cx="9393801" cy="7416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211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0" y="-1143000"/>
            <a:ext cx="9144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342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Segnaposto contenuto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572000" cy="6858000"/>
          </a:xfrm>
        </p:spPr>
      </p:pic>
      <p:pic>
        <p:nvPicPr>
          <p:cNvPr id="6" name="Segnaposto contenuto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0"/>
            <a:ext cx="4572000" cy="6858000"/>
          </a:xfrm>
        </p:spPr>
      </p:pic>
    </p:spTree>
    <p:extLst>
      <p:ext uri="{BB962C8B-B14F-4D97-AF65-F5344CB8AC3E}">
        <p14:creationId xmlns:p14="http://schemas.microsoft.com/office/powerpoint/2010/main" val="1213288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67952" y="-716024"/>
            <a:ext cx="9144000" cy="9657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931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-10800000">
            <a:off x="4668983" y="0"/>
            <a:ext cx="4515565" cy="7796059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-10800000">
            <a:off x="-108520" y="0"/>
            <a:ext cx="477750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625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-10800000">
            <a:off x="-262708" y="0"/>
            <a:ext cx="4679984" cy="6858000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-10800000">
            <a:off x="4417276" y="-20782"/>
            <a:ext cx="472672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972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265614" y="193712"/>
            <a:ext cx="8828584" cy="4499992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199337" y="587777"/>
            <a:ext cx="9144000" cy="4745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09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Segnaposto contenuto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143001" y="1143000"/>
            <a:ext cx="6857998" cy="4572001"/>
          </a:xfrm>
        </p:spPr>
      </p:pic>
      <p:pic>
        <p:nvPicPr>
          <p:cNvPr id="6" name="Segnaposto contenuto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428999" y="1143002"/>
            <a:ext cx="6858000" cy="4572000"/>
          </a:xfrm>
        </p:spPr>
      </p:pic>
    </p:spTree>
    <p:extLst>
      <p:ext uri="{BB962C8B-B14F-4D97-AF65-F5344CB8AC3E}">
        <p14:creationId xmlns:p14="http://schemas.microsoft.com/office/powerpoint/2010/main" val="2044425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08345" cy="7245424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323528" y="1340768"/>
            <a:ext cx="1160662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400" dirty="0" smtClean="0">
                <a:latin typeface="Brush Script MT" panose="03060802040406070304" pitchFamily="66" charset="0"/>
              </a:rPr>
              <a:t>Dai bambini abbiamo sempre da imparare,</a:t>
            </a:r>
          </a:p>
          <a:p>
            <a:r>
              <a:rPr lang="it-IT" sz="4400" dirty="0" smtClean="0">
                <a:latin typeface="Brush Script MT" panose="03060802040406070304" pitchFamily="66" charset="0"/>
              </a:rPr>
              <a:t>Anche quando ci fanno domande e abbiamo</a:t>
            </a:r>
          </a:p>
          <a:p>
            <a:r>
              <a:rPr lang="it-IT" sz="4400" dirty="0" smtClean="0">
                <a:latin typeface="Brush Script MT" panose="03060802040406070304" pitchFamily="66" charset="0"/>
              </a:rPr>
              <a:t>L’idea che siamo noi a insegnar loro qualcosa.</a:t>
            </a:r>
          </a:p>
          <a:p>
            <a:r>
              <a:rPr lang="it-IT" sz="4400" dirty="0" smtClean="0">
                <a:latin typeface="Brush Script MT" panose="03060802040406070304" pitchFamily="66" charset="0"/>
              </a:rPr>
              <a:t>Edoardo Sorani</a:t>
            </a:r>
            <a:endParaRPr lang="it-IT" sz="4400" dirty="0">
              <a:latin typeface="Brush Script MT" panose="030608020404060703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8045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1775" y="-813746"/>
            <a:ext cx="9156469" cy="9577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385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244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322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881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326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90264" y="-1233264"/>
            <a:ext cx="9144000" cy="9324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593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41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937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31</Words>
  <Application>Microsoft Office PowerPoint</Application>
  <PresentationFormat>Presentazione su schermo (4:3)</PresentationFormat>
  <Paragraphs>5</Paragraphs>
  <Slides>19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19</vt:i4>
      </vt:variant>
    </vt:vector>
  </HeadingPairs>
  <TitlesOfParts>
    <vt:vector size="20" baseType="lpstr">
      <vt:lpstr>Tema di Office</vt:lpstr>
      <vt:lpstr>Esperienza tirocinio 5° A  Pedagogico «Enrico Fermi» Montesarchio Anno  2013/2014 alle scuole elementari 1° Circolo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Esperienza tirocinio 5° A  Pedagogico «Enrico Fermi» Montesarchio An</dc:title>
  <dc:creator>Teresa Perpingi</dc:creator>
  <cp:lastModifiedBy>Teresa Perpingi</cp:lastModifiedBy>
  <cp:revision>8</cp:revision>
  <dcterms:created xsi:type="dcterms:W3CDTF">2014-05-12T20:05:45Z</dcterms:created>
  <dcterms:modified xsi:type="dcterms:W3CDTF">2014-05-12T21:21:55Z</dcterms:modified>
</cp:coreProperties>
</file>